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52" r:id="rId3"/>
    <p:sldMasterId id="2147483853" r:id="rId4"/>
    <p:sldMasterId id="2147483854" r:id="rId5"/>
    <p:sldMasterId id="21474838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5143500" cx="9144000"/>
  <p:notesSz cx="6858000" cy="9144000"/>
  <p:embeddedFontLst>
    <p:embeddedFont>
      <p:font typeface="Roboto Thin"/>
      <p:regular r:id="rId65"/>
      <p:bold r:id="rId66"/>
      <p:italic r:id="rId67"/>
      <p:boldItalic r:id="rId68"/>
    </p:embeddedFont>
    <p:embeddedFont>
      <p:font typeface="Roboto Medium"/>
      <p:regular r:id="rId69"/>
      <p:bold r:id="rId70"/>
      <p:italic r:id="rId71"/>
      <p:boldItalic r:id="rId72"/>
    </p:embeddedFont>
    <p:embeddedFont>
      <p:font typeface="Roboto"/>
      <p:regular r:id="rId73"/>
      <p:bold r:id="rId74"/>
      <p:italic r:id="rId75"/>
      <p:boldItalic r:id="rId76"/>
    </p:embeddedFont>
    <p:embeddedFont>
      <p:font typeface="Inconsolata"/>
      <p:regular r:id="rId77"/>
      <p:bold r:id="rId78"/>
    </p:embeddedFont>
    <p:embeddedFont>
      <p:font typeface="Roboto Light"/>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Light-bold.fntdata"/><Relationship Id="rId82" Type="http://schemas.openxmlformats.org/officeDocument/2006/relationships/font" Target="fonts/RobotoLight-boldItalic.fntdata"/><Relationship Id="rId81"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regular.fntdata"/><Relationship Id="rId72" Type="http://schemas.openxmlformats.org/officeDocument/2006/relationships/font" Target="fonts/RobotoMedium-boldItalic.fntdata"/><Relationship Id="rId31" Type="http://schemas.openxmlformats.org/officeDocument/2006/relationships/slide" Target="slides/slide24.xml"/><Relationship Id="rId75" Type="http://schemas.openxmlformats.org/officeDocument/2006/relationships/font" Target="fonts/Roboto-italic.fntdata"/><Relationship Id="rId30" Type="http://schemas.openxmlformats.org/officeDocument/2006/relationships/slide" Target="slides/slide23.xml"/><Relationship Id="rId74" Type="http://schemas.openxmlformats.org/officeDocument/2006/relationships/font" Target="fonts/Roboto-bold.fntdata"/><Relationship Id="rId33" Type="http://schemas.openxmlformats.org/officeDocument/2006/relationships/slide" Target="slides/slide26.xml"/><Relationship Id="rId77" Type="http://schemas.openxmlformats.org/officeDocument/2006/relationships/font" Target="fonts/Inconsolata-regular.fntdata"/><Relationship Id="rId32" Type="http://schemas.openxmlformats.org/officeDocument/2006/relationships/slide" Target="slides/slide25.xml"/><Relationship Id="rId76" Type="http://schemas.openxmlformats.org/officeDocument/2006/relationships/font" Target="fonts/Roboto-boldItalic.fntdata"/><Relationship Id="rId35" Type="http://schemas.openxmlformats.org/officeDocument/2006/relationships/slide" Target="slides/slide28.xml"/><Relationship Id="rId79" Type="http://schemas.openxmlformats.org/officeDocument/2006/relationships/font" Target="fonts/RobotoLight-regular.fntdata"/><Relationship Id="rId34" Type="http://schemas.openxmlformats.org/officeDocument/2006/relationships/slide" Target="slides/slide27.xml"/><Relationship Id="rId78" Type="http://schemas.openxmlformats.org/officeDocument/2006/relationships/font" Target="fonts/Inconsolata-bold.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obotoThin-bold.fntdata"/><Relationship Id="rId21" Type="http://schemas.openxmlformats.org/officeDocument/2006/relationships/slide" Target="slides/slide14.xml"/><Relationship Id="rId65" Type="http://schemas.openxmlformats.org/officeDocument/2006/relationships/font" Target="fonts/RobotoThin-regular.fntdata"/><Relationship Id="rId24" Type="http://schemas.openxmlformats.org/officeDocument/2006/relationships/slide" Target="slides/slide17.xml"/><Relationship Id="rId68" Type="http://schemas.openxmlformats.org/officeDocument/2006/relationships/font" Target="fonts/RobotoThin-boldItalic.fntdata"/><Relationship Id="rId23" Type="http://schemas.openxmlformats.org/officeDocument/2006/relationships/slide" Target="slides/slide16.xml"/><Relationship Id="rId67" Type="http://schemas.openxmlformats.org/officeDocument/2006/relationships/font" Target="fonts/RobotoThin-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bbble.com/shots/4545821-Signature-Tutorial"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0" name="Shape 4060"/>
        <p:cNvGrpSpPr/>
        <p:nvPr/>
      </p:nvGrpSpPr>
      <p:grpSpPr>
        <a:xfrm>
          <a:off x="0" y="0"/>
          <a:ext cx="0" cy="0"/>
          <a:chOff x="0" y="0"/>
          <a:chExt cx="0" cy="0"/>
        </a:xfrm>
      </p:grpSpPr>
      <p:sp>
        <p:nvSpPr>
          <p:cNvPr id="4061" name="Google Shape;4061;g4f80a3047b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2" name="Google Shape;4062;g4f80a3047b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9" name="Shape 4209"/>
        <p:cNvGrpSpPr/>
        <p:nvPr/>
      </p:nvGrpSpPr>
      <p:grpSpPr>
        <a:xfrm>
          <a:off x="0" y="0"/>
          <a:ext cx="0" cy="0"/>
          <a:chOff x="0" y="0"/>
          <a:chExt cx="0" cy="0"/>
        </a:xfrm>
      </p:grpSpPr>
      <p:sp>
        <p:nvSpPr>
          <p:cNvPr id="4210" name="Google Shape;4210;g7e32283fb4_0_2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1" name="Google Shape;4211;g7e32283fb4_0_2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shutterstock_590381636</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6" name="Shape 4226"/>
        <p:cNvGrpSpPr/>
        <p:nvPr/>
      </p:nvGrpSpPr>
      <p:grpSpPr>
        <a:xfrm>
          <a:off x="0" y="0"/>
          <a:ext cx="0" cy="0"/>
          <a:chOff x="0" y="0"/>
          <a:chExt cx="0" cy="0"/>
        </a:xfrm>
      </p:grpSpPr>
      <p:sp>
        <p:nvSpPr>
          <p:cNvPr id="4227" name="Google Shape;4227;g7e32283fb4_0_2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8" name="Google Shape;4228;g7e32283fb4_0_2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3" name="Shape 4233"/>
        <p:cNvGrpSpPr/>
        <p:nvPr/>
      </p:nvGrpSpPr>
      <p:grpSpPr>
        <a:xfrm>
          <a:off x="0" y="0"/>
          <a:ext cx="0" cy="0"/>
          <a:chOff x="0" y="0"/>
          <a:chExt cx="0" cy="0"/>
        </a:xfrm>
      </p:grpSpPr>
      <p:sp>
        <p:nvSpPr>
          <p:cNvPr id="4234" name="Google Shape;4234;g7e32283fb4_0_2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5" name="Google Shape;4235;g7e32283fb4_0_2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hutterstock_567871777; </a:t>
            </a:r>
            <a:r>
              <a:rPr lang="en"/>
              <a:t>Icons picked up from Fintech 18.1</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7" name="Shape 4257"/>
        <p:cNvGrpSpPr/>
        <p:nvPr/>
      </p:nvGrpSpPr>
      <p:grpSpPr>
        <a:xfrm>
          <a:off x="0" y="0"/>
          <a:ext cx="0" cy="0"/>
          <a:chOff x="0" y="0"/>
          <a:chExt cx="0" cy="0"/>
        </a:xfrm>
      </p:grpSpPr>
      <p:sp>
        <p:nvSpPr>
          <p:cNvPr id="4258" name="Google Shape;4258;g7e32283fb4_0_2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9" name="Google Shape;4259;g7e32283fb4_0_2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shutterstock_567871777</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1" name="Shape 4281"/>
        <p:cNvGrpSpPr/>
        <p:nvPr/>
      </p:nvGrpSpPr>
      <p:grpSpPr>
        <a:xfrm>
          <a:off x="0" y="0"/>
          <a:ext cx="0" cy="0"/>
          <a:chOff x="0" y="0"/>
          <a:chExt cx="0" cy="0"/>
        </a:xfrm>
      </p:grpSpPr>
      <p:sp>
        <p:nvSpPr>
          <p:cNvPr id="4282" name="Google Shape;4282;g7e32283fb4_0_2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3" name="Google Shape;4283;g7e32283fb4_0_2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7" name="Shape 4307"/>
        <p:cNvGrpSpPr/>
        <p:nvPr/>
      </p:nvGrpSpPr>
      <p:grpSpPr>
        <a:xfrm>
          <a:off x="0" y="0"/>
          <a:ext cx="0" cy="0"/>
          <a:chOff x="0" y="0"/>
          <a:chExt cx="0" cy="0"/>
        </a:xfrm>
      </p:grpSpPr>
      <p:sp>
        <p:nvSpPr>
          <p:cNvPr id="4308" name="Google Shape;4308;g7e32283fb4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9" name="Google Shape;4309;g7e32283fb4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4" name="Shape 4334"/>
        <p:cNvGrpSpPr/>
        <p:nvPr/>
      </p:nvGrpSpPr>
      <p:grpSpPr>
        <a:xfrm>
          <a:off x="0" y="0"/>
          <a:ext cx="0" cy="0"/>
          <a:chOff x="0" y="0"/>
          <a:chExt cx="0" cy="0"/>
        </a:xfrm>
      </p:grpSpPr>
      <p:sp>
        <p:nvSpPr>
          <p:cNvPr id="4335" name="Google Shape;4335;g7e32283fb4_0_2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6" name="Google Shape;4336;g7e32283fb4_0_2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AdobeStock_301805285_tablet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1" name="Shape 4361"/>
        <p:cNvGrpSpPr/>
        <p:nvPr/>
      </p:nvGrpSpPr>
      <p:grpSpPr>
        <a:xfrm>
          <a:off x="0" y="0"/>
          <a:ext cx="0" cy="0"/>
          <a:chOff x="0" y="0"/>
          <a:chExt cx="0" cy="0"/>
        </a:xfrm>
      </p:grpSpPr>
      <p:sp>
        <p:nvSpPr>
          <p:cNvPr id="4362" name="Google Shape;4362;g7e32283fb4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3" name="Google Shape;4363;g7e32283fb4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g7e32283fb4_0_2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0" name="Google Shape;4380;g7e32283fb4_0_2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9" name="Shape 4389"/>
        <p:cNvGrpSpPr/>
        <p:nvPr/>
      </p:nvGrpSpPr>
      <p:grpSpPr>
        <a:xfrm>
          <a:off x="0" y="0"/>
          <a:ext cx="0" cy="0"/>
          <a:chOff x="0" y="0"/>
          <a:chExt cx="0" cy="0"/>
        </a:xfrm>
      </p:grpSpPr>
      <p:sp>
        <p:nvSpPr>
          <p:cNvPr id="4390" name="Google Shape;4390;g7e41789fd1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1" name="Google Shape;4391;g7e41789fd1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6" name="Shape 4066"/>
        <p:cNvGrpSpPr/>
        <p:nvPr/>
      </p:nvGrpSpPr>
      <p:grpSpPr>
        <a:xfrm>
          <a:off x="0" y="0"/>
          <a:ext cx="0" cy="0"/>
          <a:chOff x="0" y="0"/>
          <a:chExt cx="0" cy="0"/>
        </a:xfrm>
      </p:grpSpPr>
      <p:sp>
        <p:nvSpPr>
          <p:cNvPr id="4067" name="Google Shape;4067;g551e1bff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8" name="Google Shape;4068;g551e1bff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7" name="Shape 4397"/>
        <p:cNvGrpSpPr/>
        <p:nvPr/>
      </p:nvGrpSpPr>
      <p:grpSpPr>
        <a:xfrm>
          <a:off x="0" y="0"/>
          <a:ext cx="0" cy="0"/>
          <a:chOff x="0" y="0"/>
          <a:chExt cx="0" cy="0"/>
        </a:xfrm>
      </p:grpSpPr>
      <p:sp>
        <p:nvSpPr>
          <p:cNvPr id="4398" name="Google Shape;4398;g7e32283fb4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9" name="Google Shape;4399;g7e32283fb4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5" name="Shape 4405"/>
        <p:cNvGrpSpPr/>
        <p:nvPr/>
      </p:nvGrpSpPr>
      <p:grpSpPr>
        <a:xfrm>
          <a:off x="0" y="0"/>
          <a:ext cx="0" cy="0"/>
          <a:chOff x="0" y="0"/>
          <a:chExt cx="0" cy="0"/>
        </a:xfrm>
      </p:grpSpPr>
      <p:sp>
        <p:nvSpPr>
          <p:cNvPr id="4406" name="Google Shape;4406;g7e32283fb4_0_2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7" name="Google Shape;4407;g7e32283fb4_0_2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1" name="Shape 4411"/>
        <p:cNvGrpSpPr/>
        <p:nvPr/>
      </p:nvGrpSpPr>
      <p:grpSpPr>
        <a:xfrm>
          <a:off x="0" y="0"/>
          <a:ext cx="0" cy="0"/>
          <a:chOff x="0" y="0"/>
          <a:chExt cx="0" cy="0"/>
        </a:xfrm>
      </p:grpSpPr>
      <p:sp>
        <p:nvSpPr>
          <p:cNvPr id="4412" name="Google Shape;4412;g7e32283fb4_0_2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3" name="Google Shape;4413;g7e32283fb4_0_2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8" name="Shape 4418"/>
        <p:cNvGrpSpPr/>
        <p:nvPr/>
      </p:nvGrpSpPr>
      <p:grpSpPr>
        <a:xfrm>
          <a:off x="0" y="0"/>
          <a:ext cx="0" cy="0"/>
          <a:chOff x="0" y="0"/>
          <a:chExt cx="0" cy="0"/>
        </a:xfrm>
      </p:grpSpPr>
      <p:sp>
        <p:nvSpPr>
          <p:cNvPr id="4419" name="Google Shape;4419;g7e32283fb4_0_2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0" name="Google Shape;4420;g7e32283fb4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8" name="Shape 4428"/>
        <p:cNvGrpSpPr/>
        <p:nvPr/>
      </p:nvGrpSpPr>
      <p:grpSpPr>
        <a:xfrm>
          <a:off x="0" y="0"/>
          <a:ext cx="0" cy="0"/>
          <a:chOff x="0" y="0"/>
          <a:chExt cx="0" cy="0"/>
        </a:xfrm>
      </p:grpSpPr>
      <p:sp>
        <p:nvSpPr>
          <p:cNvPr id="4429" name="Google Shape;4429;g7e41789fd1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0" name="Google Shape;4430;g7e41789fd1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5" name="Shape 4435"/>
        <p:cNvGrpSpPr/>
        <p:nvPr/>
      </p:nvGrpSpPr>
      <p:grpSpPr>
        <a:xfrm>
          <a:off x="0" y="0"/>
          <a:ext cx="0" cy="0"/>
          <a:chOff x="0" y="0"/>
          <a:chExt cx="0" cy="0"/>
        </a:xfrm>
      </p:grpSpPr>
      <p:sp>
        <p:nvSpPr>
          <p:cNvPr id="4436" name="Google Shape;4436;g7e32283fb4_0_2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7" name="Google Shape;4437;g7e32283fb4_0_2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2" name="Shape 4442"/>
        <p:cNvGrpSpPr/>
        <p:nvPr/>
      </p:nvGrpSpPr>
      <p:grpSpPr>
        <a:xfrm>
          <a:off x="0" y="0"/>
          <a:ext cx="0" cy="0"/>
          <a:chOff x="0" y="0"/>
          <a:chExt cx="0" cy="0"/>
        </a:xfrm>
      </p:grpSpPr>
      <p:sp>
        <p:nvSpPr>
          <p:cNvPr id="4443" name="Google Shape;4443;g7e32283fb4_0_2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4" name="Google Shape;4444;g7e32283fb4_0_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0" name="Shape 4450"/>
        <p:cNvGrpSpPr/>
        <p:nvPr/>
      </p:nvGrpSpPr>
      <p:grpSpPr>
        <a:xfrm>
          <a:off x="0" y="0"/>
          <a:ext cx="0" cy="0"/>
          <a:chOff x="0" y="0"/>
          <a:chExt cx="0" cy="0"/>
        </a:xfrm>
      </p:grpSpPr>
      <p:sp>
        <p:nvSpPr>
          <p:cNvPr id="4451" name="Google Shape;4451;g7e32283fb4_0_2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2" name="Google Shape;4452;g7e32283fb4_0_2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6" name="Shape 4456"/>
        <p:cNvGrpSpPr/>
        <p:nvPr/>
      </p:nvGrpSpPr>
      <p:grpSpPr>
        <a:xfrm>
          <a:off x="0" y="0"/>
          <a:ext cx="0" cy="0"/>
          <a:chOff x="0" y="0"/>
          <a:chExt cx="0" cy="0"/>
        </a:xfrm>
      </p:grpSpPr>
      <p:sp>
        <p:nvSpPr>
          <p:cNvPr id="4457" name="Google Shape;4457;g7179fc58b1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8" name="Google Shape;4458;g7179fc58b1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latin typeface="Roboto"/>
                <a:ea typeface="Roboto"/>
                <a:cs typeface="Roboto"/>
                <a:sym typeface="Roboto"/>
              </a:rPr>
              <a:t>Image source: AdobeStock_56885471</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2" name="Shape 4462"/>
        <p:cNvGrpSpPr/>
        <p:nvPr/>
      </p:nvGrpSpPr>
      <p:grpSpPr>
        <a:xfrm>
          <a:off x="0" y="0"/>
          <a:ext cx="0" cy="0"/>
          <a:chOff x="0" y="0"/>
          <a:chExt cx="0" cy="0"/>
        </a:xfrm>
      </p:grpSpPr>
      <p:sp>
        <p:nvSpPr>
          <p:cNvPr id="4463" name="Google Shape;4463;g7e32283fb4_0_2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4" name="Google Shape;4464;g7e32283fb4_0_2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8" name="Shape 4078"/>
        <p:cNvGrpSpPr/>
        <p:nvPr/>
      </p:nvGrpSpPr>
      <p:grpSpPr>
        <a:xfrm>
          <a:off x="0" y="0"/>
          <a:ext cx="0" cy="0"/>
          <a:chOff x="0" y="0"/>
          <a:chExt cx="0" cy="0"/>
        </a:xfrm>
      </p:grpSpPr>
      <p:sp>
        <p:nvSpPr>
          <p:cNvPr id="4079" name="Google Shape;4079;g7e32283fb4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0" name="Google Shape;4080;g7e32283fb4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9" name="Shape 4469"/>
        <p:cNvGrpSpPr/>
        <p:nvPr/>
      </p:nvGrpSpPr>
      <p:grpSpPr>
        <a:xfrm>
          <a:off x="0" y="0"/>
          <a:ext cx="0" cy="0"/>
          <a:chOff x="0" y="0"/>
          <a:chExt cx="0" cy="0"/>
        </a:xfrm>
      </p:grpSpPr>
      <p:sp>
        <p:nvSpPr>
          <p:cNvPr id="4470" name="Google Shape;4470;g7e32283fb4_0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1" name="Google Shape;4471;g7e32283fb4_0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6" name="Shape 4476"/>
        <p:cNvGrpSpPr/>
        <p:nvPr/>
      </p:nvGrpSpPr>
      <p:grpSpPr>
        <a:xfrm>
          <a:off x="0" y="0"/>
          <a:ext cx="0" cy="0"/>
          <a:chOff x="0" y="0"/>
          <a:chExt cx="0" cy="0"/>
        </a:xfrm>
      </p:grpSpPr>
      <p:sp>
        <p:nvSpPr>
          <p:cNvPr id="4477" name="Google Shape;4477;g7e32283fb4_0_2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8" name="Google Shape;4478;g7e32283fb4_0_2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2" name="Shape 4492"/>
        <p:cNvGrpSpPr/>
        <p:nvPr/>
      </p:nvGrpSpPr>
      <p:grpSpPr>
        <a:xfrm>
          <a:off x="0" y="0"/>
          <a:ext cx="0" cy="0"/>
          <a:chOff x="0" y="0"/>
          <a:chExt cx="0" cy="0"/>
        </a:xfrm>
      </p:grpSpPr>
      <p:sp>
        <p:nvSpPr>
          <p:cNvPr id="4493" name="Google Shape;4493;g7e32283fb4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4" name="Google Shape;4494;g7e32283fb4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3" name="Shape 4523"/>
        <p:cNvGrpSpPr/>
        <p:nvPr/>
      </p:nvGrpSpPr>
      <p:grpSpPr>
        <a:xfrm>
          <a:off x="0" y="0"/>
          <a:ext cx="0" cy="0"/>
          <a:chOff x="0" y="0"/>
          <a:chExt cx="0" cy="0"/>
        </a:xfrm>
      </p:grpSpPr>
      <p:sp>
        <p:nvSpPr>
          <p:cNvPr id="4524" name="Google Shape;4524;g7e41789fd1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5" name="Google Shape;4525;g7e41789fd1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shutterstock_765048736</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4" name="Shape 4534"/>
        <p:cNvGrpSpPr/>
        <p:nvPr/>
      </p:nvGrpSpPr>
      <p:grpSpPr>
        <a:xfrm>
          <a:off x="0" y="0"/>
          <a:ext cx="0" cy="0"/>
          <a:chOff x="0" y="0"/>
          <a:chExt cx="0" cy="0"/>
        </a:xfrm>
      </p:grpSpPr>
      <p:sp>
        <p:nvSpPr>
          <p:cNvPr id="4535" name="Google Shape;4535;g7e32283fb4_0_2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6" name="Google Shape;4536;g7e32283fb4_0_2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5" name="Shape 4555"/>
        <p:cNvGrpSpPr/>
        <p:nvPr/>
      </p:nvGrpSpPr>
      <p:grpSpPr>
        <a:xfrm>
          <a:off x="0" y="0"/>
          <a:ext cx="0" cy="0"/>
          <a:chOff x="0" y="0"/>
          <a:chExt cx="0" cy="0"/>
        </a:xfrm>
      </p:grpSpPr>
      <p:sp>
        <p:nvSpPr>
          <p:cNvPr id="4556" name="Google Shape;4556;g7e32283fb4_0_2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7" name="Google Shape;4557;g7e32283fb4_0_2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8" name="Shape 4578"/>
        <p:cNvGrpSpPr/>
        <p:nvPr/>
      </p:nvGrpSpPr>
      <p:grpSpPr>
        <a:xfrm>
          <a:off x="0" y="0"/>
          <a:ext cx="0" cy="0"/>
          <a:chOff x="0" y="0"/>
          <a:chExt cx="0" cy="0"/>
        </a:xfrm>
      </p:grpSpPr>
      <p:sp>
        <p:nvSpPr>
          <p:cNvPr id="4579" name="Google Shape;4579;g7e41789fd1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0" name="Google Shape;4580;g7e41789fd1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AdobeStock_286685511</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8" name="Shape 4588"/>
        <p:cNvGrpSpPr/>
        <p:nvPr/>
      </p:nvGrpSpPr>
      <p:grpSpPr>
        <a:xfrm>
          <a:off x="0" y="0"/>
          <a:ext cx="0" cy="0"/>
          <a:chOff x="0" y="0"/>
          <a:chExt cx="0" cy="0"/>
        </a:xfrm>
      </p:grpSpPr>
      <p:sp>
        <p:nvSpPr>
          <p:cNvPr id="4589" name="Google Shape;4589;g7e32283fb4_0_2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0" name="Google Shape;4590;g7e32283fb4_0_2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0" name="Shape 4610"/>
        <p:cNvGrpSpPr/>
        <p:nvPr/>
      </p:nvGrpSpPr>
      <p:grpSpPr>
        <a:xfrm>
          <a:off x="0" y="0"/>
          <a:ext cx="0" cy="0"/>
          <a:chOff x="0" y="0"/>
          <a:chExt cx="0" cy="0"/>
        </a:xfrm>
      </p:grpSpPr>
      <p:sp>
        <p:nvSpPr>
          <p:cNvPr id="4611" name="Google Shape;4611;g7e41789fd1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2" name="Google Shape;4612;g7e41789fd1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4" name="Shape 4624"/>
        <p:cNvGrpSpPr/>
        <p:nvPr/>
      </p:nvGrpSpPr>
      <p:grpSpPr>
        <a:xfrm>
          <a:off x="0" y="0"/>
          <a:ext cx="0" cy="0"/>
          <a:chOff x="0" y="0"/>
          <a:chExt cx="0" cy="0"/>
        </a:xfrm>
      </p:grpSpPr>
      <p:sp>
        <p:nvSpPr>
          <p:cNvPr id="4625" name="Google Shape;4625;g7e32283fb4_0_2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6" name="Google Shape;4626;g7e32283fb4_0_2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5" name="Shape 4085"/>
        <p:cNvGrpSpPr/>
        <p:nvPr/>
      </p:nvGrpSpPr>
      <p:grpSpPr>
        <a:xfrm>
          <a:off x="0" y="0"/>
          <a:ext cx="0" cy="0"/>
          <a:chOff x="0" y="0"/>
          <a:chExt cx="0" cy="0"/>
        </a:xfrm>
      </p:grpSpPr>
      <p:sp>
        <p:nvSpPr>
          <p:cNvPr id="4086" name="Google Shape;4086;g7e32283fb4_0_2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7" name="Google Shape;4087;g7e32283fb4_0_2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1" name="Shape 4631"/>
        <p:cNvGrpSpPr/>
        <p:nvPr/>
      </p:nvGrpSpPr>
      <p:grpSpPr>
        <a:xfrm>
          <a:off x="0" y="0"/>
          <a:ext cx="0" cy="0"/>
          <a:chOff x="0" y="0"/>
          <a:chExt cx="0" cy="0"/>
        </a:xfrm>
      </p:grpSpPr>
      <p:sp>
        <p:nvSpPr>
          <p:cNvPr id="4632" name="Google Shape;4632;g7e32283fb4_0_2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3" name="Google Shape;4633;g7e32283fb4_0_2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9" name="Shape 4639"/>
        <p:cNvGrpSpPr/>
        <p:nvPr/>
      </p:nvGrpSpPr>
      <p:grpSpPr>
        <a:xfrm>
          <a:off x="0" y="0"/>
          <a:ext cx="0" cy="0"/>
          <a:chOff x="0" y="0"/>
          <a:chExt cx="0" cy="0"/>
        </a:xfrm>
      </p:grpSpPr>
      <p:sp>
        <p:nvSpPr>
          <p:cNvPr id="4640" name="Google Shape;4640;g7e32283fb4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1" name="Google Shape;4641;g7e32283fb4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5" name="Shape 4645"/>
        <p:cNvGrpSpPr/>
        <p:nvPr/>
      </p:nvGrpSpPr>
      <p:grpSpPr>
        <a:xfrm>
          <a:off x="0" y="0"/>
          <a:ext cx="0" cy="0"/>
          <a:chOff x="0" y="0"/>
          <a:chExt cx="0" cy="0"/>
        </a:xfrm>
      </p:grpSpPr>
      <p:sp>
        <p:nvSpPr>
          <p:cNvPr id="4646" name="Google Shape;4646;g7e32283fb4_0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7" name="Google Shape;4647;g7e32283fb4_0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2" name="Shape 4652"/>
        <p:cNvGrpSpPr/>
        <p:nvPr/>
      </p:nvGrpSpPr>
      <p:grpSpPr>
        <a:xfrm>
          <a:off x="0" y="0"/>
          <a:ext cx="0" cy="0"/>
          <a:chOff x="0" y="0"/>
          <a:chExt cx="0" cy="0"/>
        </a:xfrm>
      </p:grpSpPr>
      <p:sp>
        <p:nvSpPr>
          <p:cNvPr id="4653" name="Google Shape;4653;g7e32283fb4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4" name="Google Shape;4654;g7e32283fb4_0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9" name="Shape 4659"/>
        <p:cNvGrpSpPr/>
        <p:nvPr/>
      </p:nvGrpSpPr>
      <p:grpSpPr>
        <a:xfrm>
          <a:off x="0" y="0"/>
          <a:ext cx="0" cy="0"/>
          <a:chOff x="0" y="0"/>
          <a:chExt cx="0" cy="0"/>
        </a:xfrm>
      </p:grpSpPr>
      <p:sp>
        <p:nvSpPr>
          <p:cNvPr id="4660" name="Google Shape;4660;g7e32283fb4_0_2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1" name="Google Shape;4661;g7e32283fb4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https://dribbble.com/shots/4545821-Signature-Tutorial</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9" name="Shape 4669"/>
        <p:cNvGrpSpPr/>
        <p:nvPr/>
      </p:nvGrpSpPr>
      <p:grpSpPr>
        <a:xfrm>
          <a:off x="0" y="0"/>
          <a:ext cx="0" cy="0"/>
          <a:chOff x="0" y="0"/>
          <a:chExt cx="0" cy="0"/>
        </a:xfrm>
      </p:grpSpPr>
      <p:sp>
        <p:nvSpPr>
          <p:cNvPr id="4670" name="Google Shape;4670;g7e32283fb4_0_2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1" name="Google Shape;4671;g7e32283fb4_0_2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2" name="Shape 4692"/>
        <p:cNvGrpSpPr/>
        <p:nvPr/>
      </p:nvGrpSpPr>
      <p:grpSpPr>
        <a:xfrm>
          <a:off x="0" y="0"/>
          <a:ext cx="0" cy="0"/>
          <a:chOff x="0" y="0"/>
          <a:chExt cx="0" cy="0"/>
        </a:xfrm>
      </p:grpSpPr>
      <p:sp>
        <p:nvSpPr>
          <p:cNvPr id="4693" name="Google Shape;4693;g7e32283fb4_0_2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4" name="Google Shape;4694;g7e32283fb4_0_2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8" name="Shape 4708"/>
        <p:cNvGrpSpPr/>
        <p:nvPr/>
      </p:nvGrpSpPr>
      <p:grpSpPr>
        <a:xfrm>
          <a:off x="0" y="0"/>
          <a:ext cx="0" cy="0"/>
          <a:chOff x="0" y="0"/>
          <a:chExt cx="0" cy="0"/>
        </a:xfrm>
      </p:grpSpPr>
      <p:sp>
        <p:nvSpPr>
          <p:cNvPr id="4709" name="Google Shape;4709;g7e32283fb4_0_2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0" name="Google Shape;4710;g7e32283fb4_0_2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4" name="Shape 4734"/>
        <p:cNvGrpSpPr/>
        <p:nvPr/>
      </p:nvGrpSpPr>
      <p:grpSpPr>
        <a:xfrm>
          <a:off x="0" y="0"/>
          <a:ext cx="0" cy="0"/>
          <a:chOff x="0" y="0"/>
          <a:chExt cx="0" cy="0"/>
        </a:xfrm>
      </p:grpSpPr>
      <p:sp>
        <p:nvSpPr>
          <p:cNvPr id="4735" name="Google Shape;4735;g7e32283fb4_0_2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6" name="Google Shape;4736;g7e32283fb4_0_2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8" name="Shape 4758"/>
        <p:cNvGrpSpPr/>
        <p:nvPr/>
      </p:nvGrpSpPr>
      <p:grpSpPr>
        <a:xfrm>
          <a:off x="0" y="0"/>
          <a:ext cx="0" cy="0"/>
          <a:chOff x="0" y="0"/>
          <a:chExt cx="0" cy="0"/>
        </a:xfrm>
      </p:grpSpPr>
      <p:sp>
        <p:nvSpPr>
          <p:cNvPr id="4759" name="Google Shape;4759;g7e32283fb4_0_2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0" name="Google Shape;4760;g7e32283fb4_0_2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3" name="Shape 4093"/>
        <p:cNvGrpSpPr/>
        <p:nvPr/>
      </p:nvGrpSpPr>
      <p:grpSpPr>
        <a:xfrm>
          <a:off x="0" y="0"/>
          <a:ext cx="0" cy="0"/>
          <a:chOff x="0" y="0"/>
          <a:chExt cx="0" cy="0"/>
        </a:xfrm>
      </p:grpSpPr>
      <p:sp>
        <p:nvSpPr>
          <p:cNvPr id="4094" name="Google Shape;4094;g7e32283fb4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5" name="Google Shape;4095;g7e32283fb4_0_2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6" name="Shape 4786"/>
        <p:cNvGrpSpPr/>
        <p:nvPr/>
      </p:nvGrpSpPr>
      <p:grpSpPr>
        <a:xfrm>
          <a:off x="0" y="0"/>
          <a:ext cx="0" cy="0"/>
          <a:chOff x="0" y="0"/>
          <a:chExt cx="0" cy="0"/>
        </a:xfrm>
      </p:grpSpPr>
      <p:sp>
        <p:nvSpPr>
          <p:cNvPr id="4787" name="Google Shape;4787;g7e41789fd1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8" name="Google Shape;4788;g7e41789fd1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3" name="Shape 4793"/>
        <p:cNvGrpSpPr/>
        <p:nvPr/>
      </p:nvGrpSpPr>
      <p:grpSpPr>
        <a:xfrm>
          <a:off x="0" y="0"/>
          <a:ext cx="0" cy="0"/>
          <a:chOff x="0" y="0"/>
          <a:chExt cx="0" cy="0"/>
        </a:xfrm>
      </p:grpSpPr>
      <p:sp>
        <p:nvSpPr>
          <p:cNvPr id="4794" name="Google Shape;4794;g7e32283fb4_0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5" name="Google Shape;4795;g7e32283fb4_0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4" name="Shape 4804"/>
        <p:cNvGrpSpPr/>
        <p:nvPr/>
      </p:nvGrpSpPr>
      <p:grpSpPr>
        <a:xfrm>
          <a:off x="0" y="0"/>
          <a:ext cx="0" cy="0"/>
          <a:chOff x="0" y="0"/>
          <a:chExt cx="0" cy="0"/>
        </a:xfrm>
      </p:grpSpPr>
      <p:sp>
        <p:nvSpPr>
          <p:cNvPr id="4805" name="Google Shape;4805;g7e32283fb4_0_2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6" name="Google Shape;4806;g7e32283fb4_0_2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1" name="Shape 4811"/>
        <p:cNvGrpSpPr/>
        <p:nvPr/>
      </p:nvGrpSpPr>
      <p:grpSpPr>
        <a:xfrm>
          <a:off x="0" y="0"/>
          <a:ext cx="0" cy="0"/>
          <a:chOff x="0" y="0"/>
          <a:chExt cx="0" cy="0"/>
        </a:xfrm>
      </p:grpSpPr>
      <p:sp>
        <p:nvSpPr>
          <p:cNvPr id="4812" name="Google Shape;4812;g7e32283fb4_0_2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3" name="Google Shape;4813;g7e32283fb4_0_2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8" name="Shape 4818"/>
        <p:cNvGrpSpPr/>
        <p:nvPr/>
      </p:nvGrpSpPr>
      <p:grpSpPr>
        <a:xfrm>
          <a:off x="0" y="0"/>
          <a:ext cx="0" cy="0"/>
          <a:chOff x="0" y="0"/>
          <a:chExt cx="0" cy="0"/>
        </a:xfrm>
      </p:grpSpPr>
      <p:sp>
        <p:nvSpPr>
          <p:cNvPr id="4819" name="Google Shape;4819;g7e32283fb4_0_2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0" name="Google Shape;4820;g7e32283fb4_0_2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6" name="Shape 4826"/>
        <p:cNvGrpSpPr/>
        <p:nvPr/>
      </p:nvGrpSpPr>
      <p:grpSpPr>
        <a:xfrm>
          <a:off x="0" y="0"/>
          <a:ext cx="0" cy="0"/>
          <a:chOff x="0" y="0"/>
          <a:chExt cx="0" cy="0"/>
        </a:xfrm>
      </p:grpSpPr>
      <p:sp>
        <p:nvSpPr>
          <p:cNvPr id="4827" name="Google Shape;4827;g7e32283fb4_0_2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8" name="Google Shape;4828;g7e32283fb4_0_2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2" name="Shape 4832"/>
        <p:cNvGrpSpPr/>
        <p:nvPr/>
      </p:nvGrpSpPr>
      <p:grpSpPr>
        <a:xfrm>
          <a:off x="0" y="0"/>
          <a:ext cx="0" cy="0"/>
          <a:chOff x="0" y="0"/>
          <a:chExt cx="0" cy="0"/>
        </a:xfrm>
      </p:grpSpPr>
      <p:sp>
        <p:nvSpPr>
          <p:cNvPr id="4833" name="Google Shape;4833;g7e32283fb4_0_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4" name="Google Shape;4834;g7e32283fb4_0_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9" name="Shape 4839"/>
        <p:cNvGrpSpPr/>
        <p:nvPr/>
      </p:nvGrpSpPr>
      <p:grpSpPr>
        <a:xfrm>
          <a:off x="0" y="0"/>
          <a:ext cx="0" cy="0"/>
          <a:chOff x="0" y="0"/>
          <a:chExt cx="0" cy="0"/>
        </a:xfrm>
      </p:grpSpPr>
      <p:sp>
        <p:nvSpPr>
          <p:cNvPr id="4840" name="Google Shape;4840;g7e41789fd1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1" name="Google Shape;4841;g7e41789fd1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9" name="Shape 4099"/>
        <p:cNvGrpSpPr/>
        <p:nvPr/>
      </p:nvGrpSpPr>
      <p:grpSpPr>
        <a:xfrm>
          <a:off x="0" y="0"/>
          <a:ext cx="0" cy="0"/>
          <a:chOff x="0" y="0"/>
          <a:chExt cx="0" cy="0"/>
        </a:xfrm>
      </p:grpSpPr>
      <p:sp>
        <p:nvSpPr>
          <p:cNvPr id="4100" name="Google Shape;4100;g7e32283fb4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1" name="Google Shape;4101;g7e32283fb4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6" name="Shape 4106"/>
        <p:cNvGrpSpPr/>
        <p:nvPr/>
      </p:nvGrpSpPr>
      <p:grpSpPr>
        <a:xfrm>
          <a:off x="0" y="0"/>
          <a:ext cx="0" cy="0"/>
          <a:chOff x="0" y="0"/>
          <a:chExt cx="0" cy="0"/>
        </a:xfrm>
      </p:grpSpPr>
      <p:sp>
        <p:nvSpPr>
          <p:cNvPr id="4107" name="Google Shape;4107;g7e32283fb4_0_2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8" name="Google Shape;4108;g7e32283fb4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3" name="Shape 4113"/>
        <p:cNvGrpSpPr/>
        <p:nvPr/>
      </p:nvGrpSpPr>
      <p:grpSpPr>
        <a:xfrm>
          <a:off x="0" y="0"/>
          <a:ext cx="0" cy="0"/>
          <a:chOff x="0" y="0"/>
          <a:chExt cx="0" cy="0"/>
        </a:xfrm>
      </p:grpSpPr>
      <p:sp>
        <p:nvSpPr>
          <p:cNvPr id="4114" name="Google Shape;4114;g7e41789fd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5" name="Google Shape;4115;g7e41789fd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AdobeStock_59056885 and AdobeStock_61123353</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9" name="Shape 4129"/>
        <p:cNvGrpSpPr/>
        <p:nvPr/>
      </p:nvGrpSpPr>
      <p:grpSpPr>
        <a:xfrm>
          <a:off x="0" y="0"/>
          <a:ext cx="0" cy="0"/>
          <a:chOff x="0" y="0"/>
          <a:chExt cx="0" cy="0"/>
        </a:xfrm>
      </p:grpSpPr>
      <p:sp>
        <p:nvSpPr>
          <p:cNvPr id="4130" name="Google Shape;4130;g7e32283fb4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1" name="Google Shape;4131;g7e32283fb4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shutterstock_567871777</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1.png"/><Relationship Id="rId3" Type="http://schemas.openxmlformats.org/officeDocument/2006/relationships/image" Target="../media/image2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2.png"/><Relationship Id="rId3" Type="http://schemas.openxmlformats.org/officeDocument/2006/relationships/image" Target="../media/image206.png"/><Relationship Id="rId4" Type="http://schemas.openxmlformats.org/officeDocument/2006/relationships/image" Target="../media/image21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2.png"/><Relationship Id="rId3" Type="http://schemas.openxmlformats.org/officeDocument/2006/relationships/image" Target="../media/image206.png"/><Relationship Id="rId4" Type="http://schemas.openxmlformats.org/officeDocument/2006/relationships/image" Target="../media/image21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2.png"/><Relationship Id="rId3" Type="http://schemas.openxmlformats.org/officeDocument/2006/relationships/image" Target="../media/image206.png"/><Relationship Id="rId4" Type="http://schemas.openxmlformats.org/officeDocument/2006/relationships/image" Target="../media/image21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2.png"/><Relationship Id="rId3" Type="http://schemas.openxmlformats.org/officeDocument/2006/relationships/image" Target="../media/image206.png"/><Relationship Id="rId4" Type="http://schemas.openxmlformats.org/officeDocument/2006/relationships/image" Target="../media/image22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6.png"/><Relationship Id="rId3" Type="http://schemas.openxmlformats.org/officeDocument/2006/relationships/image" Target="../media/image24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0.png"/><Relationship Id="rId3" Type="http://schemas.openxmlformats.org/officeDocument/2006/relationships/image" Target="../media/image24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0.png"/><Relationship Id="rId3" Type="http://schemas.openxmlformats.org/officeDocument/2006/relationships/image" Target="../media/image220.png"/><Relationship Id="rId4" Type="http://schemas.openxmlformats.org/officeDocument/2006/relationships/image" Target="../media/image22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0.png"/><Relationship Id="rId3" Type="http://schemas.openxmlformats.org/officeDocument/2006/relationships/image" Target="../media/image220.png"/><Relationship Id="rId4" Type="http://schemas.openxmlformats.org/officeDocument/2006/relationships/image" Target="../media/image26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0.png"/><Relationship Id="rId3" Type="http://schemas.openxmlformats.org/officeDocument/2006/relationships/image" Target="../media/image234.png"/><Relationship Id="rId4" Type="http://schemas.openxmlformats.org/officeDocument/2006/relationships/image" Target="../media/image22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2.png"/><Relationship Id="rId3" Type="http://schemas.openxmlformats.org/officeDocument/2006/relationships/image" Target="../media/image226.png"/><Relationship Id="rId4" Type="http://schemas.openxmlformats.org/officeDocument/2006/relationships/image" Target="../media/image229.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7.png"/><Relationship Id="rId3" Type="http://schemas.openxmlformats.org/officeDocument/2006/relationships/image" Target="../media/image231.png"/><Relationship Id="rId4" Type="http://schemas.openxmlformats.org/officeDocument/2006/relationships/image" Target="../media/image232.png"/><Relationship Id="rId5" Type="http://schemas.openxmlformats.org/officeDocument/2006/relationships/image" Target="../media/image23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6.png"/><Relationship Id="rId3" Type="http://schemas.openxmlformats.org/officeDocument/2006/relationships/image" Target="../media/image237.png"/><Relationship Id="rId4" Type="http://schemas.openxmlformats.org/officeDocument/2006/relationships/image" Target="../media/image235.png"/><Relationship Id="rId5" Type="http://schemas.openxmlformats.org/officeDocument/2006/relationships/image" Target="../media/image24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 Id="rId3" Type="http://schemas.openxmlformats.org/officeDocument/2006/relationships/image" Target="../media/image242.png"/><Relationship Id="rId4" Type="http://schemas.openxmlformats.org/officeDocument/2006/relationships/image" Target="../media/image244.png"/><Relationship Id="rId5" Type="http://schemas.openxmlformats.org/officeDocument/2006/relationships/image" Target="../media/image246.png"/><Relationship Id="rId6" Type="http://schemas.openxmlformats.org/officeDocument/2006/relationships/image" Target="../media/image23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 Id="rId3" Type="http://schemas.openxmlformats.org/officeDocument/2006/relationships/image" Target="../media/image245.png"/><Relationship Id="rId4" Type="http://schemas.openxmlformats.org/officeDocument/2006/relationships/image" Target="../media/image244.png"/><Relationship Id="rId5" Type="http://schemas.openxmlformats.org/officeDocument/2006/relationships/image" Target="../media/image249.png"/><Relationship Id="rId6" Type="http://schemas.openxmlformats.org/officeDocument/2006/relationships/image" Target="../media/image23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2.png"/><Relationship Id="rId3" Type="http://schemas.openxmlformats.org/officeDocument/2006/relationships/image" Target="../media/image250.png"/><Relationship Id="rId4" Type="http://schemas.openxmlformats.org/officeDocument/2006/relationships/image" Target="../media/image255.png"/><Relationship Id="rId5" Type="http://schemas.openxmlformats.org/officeDocument/2006/relationships/image" Target="../media/image25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7.png"/><Relationship Id="rId3" Type="http://schemas.openxmlformats.org/officeDocument/2006/relationships/image" Target="../media/image256.png"/><Relationship Id="rId4" Type="http://schemas.openxmlformats.org/officeDocument/2006/relationships/image" Target="../media/image254.png"/><Relationship Id="rId5" Type="http://schemas.openxmlformats.org/officeDocument/2006/relationships/image" Target="../media/image251.png"/><Relationship Id="rId6" Type="http://schemas.openxmlformats.org/officeDocument/2006/relationships/image" Target="../media/image26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 Id="rId3" Type="http://schemas.openxmlformats.org/officeDocument/2006/relationships/image" Target="../media/image258.png"/><Relationship Id="rId4" Type="http://schemas.openxmlformats.org/officeDocument/2006/relationships/image" Target="../media/image259.png"/><Relationship Id="rId5" Type="http://schemas.openxmlformats.org/officeDocument/2006/relationships/image" Target="../media/image26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2.png"/><Relationship Id="rId3" Type="http://schemas.openxmlformats.org/officeDocument/2006/relationships/image" Target="../media/image264.png"/><Relationship Id="rId4" Type="http://schemas.openxmlformats.org/officeDocument/2006/relationships/image" Target="../media/image265.png"/><Relationship Id="rId5" Type="http://schemas.openxmlformats.org/officeDocument/2006/relationships/image" Target="../media/image266.png"/><Relationship Id="rId6" Type="http://schemas.openxmlformats.org/officeDocument/2006/relationships/image" Target="../media/image275.png"/><Relationship Id="rId7" Type="http://schemas.openxmlformats.org/officeDocument/2006/relationships/image" Target="../media/image27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3.png"/><Relationship Id="rId3" Type="http://schemas.openxmlformats.org/officeDocument/2006/relationships/image" Target="../media/image268.png"/><Relationship Id="rId4" Type="http://schemas.openxmlformats.org/officeDocument/2006/relationships/image" Target="../media/image272.png"/><Relationship Id="rId5" Type="http://schemas.openxmlformats.org/officeDocument/2006/relationships/image" Target="../media/image267.png"/><Relationship Id="rId6" Type="http://schemas.openxmlformats.org/officeDocument/2006/relationships/image" Target="../media/image271.png"/><Relationship Id="rId7" Type="http://schemas.openxmlformats.org/officeDocument/2006/relationships/image" Target="../media/image27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 Id="rId3" Type="http://schemas.openxmlformats.org/officeDocument/2006/relationships/image" Target="../media/image277.png"/><Relationship Id="rId4" Type="http://schemas.openxmlformats.org/officeDocument/2006/relationships/image" Target="../media/image278.png"/><Relationship Id="rId5" Type="http://schemas.openxmlformats.org/officeDocument/2006/relationships/image" Target="../media/image27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9.png"/><Relationship Id="rId3" Type="http://schemas.openxmlformats.org/officeDocument/2006/relationships/image" Target="../media/image280.png"/><Relationship Id="rId4" Type="http://schemas.openxmlformats.org/officeDocument/2006/relationships/image" Target="../media/image282.png"/><Relationship Id="rId5" Type="http://schemas.openxmlformats.org/officeDocument/2006/relationships/image" Target="../media/image287.png"/><Relationship Id="rId6" Type="http://schemas.openxmlformats.org/officeDocument/2006/relationships/image" Target="../media/image281.png"/><Relationship Id="rId7" Type="http://schemas.openxmlformats.org/officeDocument/2006/relationships/image" Target="../media/image283.png"/><Relationship Id="rId8" Type="http://schemas.openxmlformats.org/officeDocument/2006/relationships/image" Target="../media/image288.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5.png"/><Relationship Id="rId3" Type="http://schemas.openxmlformats.org/officeDocument/2006/relationships/image" Target="../media/image286.png"/><Relationship Id="rId4" Type="http://schemas.openxmlformats.org/officeDocument/2006/relationships/image" Target="../media/image284.png"/><Relationship Id="rId5" Type="http://schemas.openxmlformats.org/officeDocument/2006/relationships/image" Target="../media/image290.png"/><Relationship Id="rId6" Type="http://schemas.openxmlformats.org/officeDocument/2006/relationships/image" Target="../media/image289.png"/><Relationship Id="rId7" Type="http://schemas.openxmlformats.org/officeDocument/2006/relationships/image" Target="../media/image291.png"/><Relationship Id="rId8" Type="http://schemas.openxmlformats.org/officeDocument/2006/relationships/image" Target="../media/image29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 Id="rId3" Type="http://schemas.openxmlformats.org/officeDocument/2006/relationships/image" Target="../media/image297.png"/><Relationship Id="rId4" Type="http://schemas.openxmlformats.org/officeDocument/2006/relationships/image" Target="../media/image299.png"/><Relationship Id="rId5" Type="http://schemas.openxmlformats.org/officeDocument/2006/relationships/image" Target="../media/image293.png"/><Relationship Id="rId6" Type="http://schemas.openxmlformats.org/officeDocument/2006/relationships/image" Target="../media/image29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5.png"/><Relationship Id="rId3" Type="http://schemas.openxmlformats.org/officeDocument/2006/relationships/image" Target="../media/image294.png"/><Relationship Id="rId4" Type="http://schemas.openxmlformats.org/officeDocument/2006/relationships/image" Target="../media/image301.png"/><Relationship Id="rId9" Type="http://schemas.openxmlformats.org/officeDocument/2006/relationships/image" Target="../media/image303.png"/><Relationship Id="rId5" Type="http://schemas.openxmlformats.org/officeDocument/2006/relationships/image" Target="../media/image300.png"/><Relationship Id="rId6" Type="http://schemas.openxmlformats.org/officeDocument/2006/relationships/image" Target="../media/image306.png"/><Relationship Id="rId7" Type="http://schemas.openxmlformats.org/officeDocument/2006/relationships/image" Target="../media/image298.png"/><Relationship Id="rId8" Type="http://schemas.openxmlformats.org/officeDocument/2006/relationships/image" Target="../media/image307.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5.png"/><Relationship Id="rId3" Type="http://schemas.openxmlformats.org/officeDocument/2006/relationships/image" Target="../media/image304.png"/><Relationship Id="rId4" Type="http://schemas.openxmlformats.org/officeDocument/2006/relationships/image" Target="../media/image308.png"/><Relationship Id="rId9" Type="http://schemas.openxmlformats.org/officeDocument/2006/relationships/image" Target="../media/image311.png"/><Relationship Id="rId5" Type="http://schemas.openxmlformats.org/officeDocument/2006/relationships/image" Target="../media/image309.png"/><Relationship Id="rId6" Type="http://schemas.openxmlformats.org/officeDocument/2006/relationships/image" Target="../media/image310.png"/><Relationship Id="rId7" Type="http://schemas.openxmlformats.org/officeDocument/2006/relationships/image" Target="../media/image313.png"/><Relationship Id="rId8" Type="http://schemas.openxmlformats.org/officeDocument/2006/relationships/image" Target="../media/image312.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0.png"/><Relationship Id="rId3" Type="http://schemas.openxmlformats.org/officeDocument/2006/relationships/image" Target="../media/image3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6.png"/><Relationship Id="rId4"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9.png"/><Relationship Id="rId3" Type="http://schemas.openxmlformats.org/officeDocument/2006/relationships/image" Target="../media/image31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0.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3.png"/><Relationship Id="rId3" Type="http://schemas.openxmlformats.org/officeDocument/2006/relationships/image" Target="../media/image318.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 Id="rId3" Type="http://schemas.openxmlformats.org/officeDocument/2006/relationships/image" Target="../media/image315.png"/><Relationship Id="rId4" Type="http://schemas.openxmlformats.org/officeDocument/2006/relationships/image" Target="../media/image32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 Id="rId3" Type="http://schemas.openxmlformats.org/officeDocument/2006/relationships/image" Target="../media/image315.png"/><Relationship Id="rId4" Type="http://schemas.openxmlformats.org/officeDocument/2006/relationships/image" Target="../media/image32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 Id="rId3" Type="http://schemas.openxmlformats.org/officeDocument/2006/relationships/image" Target="../media/image315.png"/><Relationship Id="rId4" Type="http://schemas.openxmlformats.org/officeDocument/2006/relationships/image" Target="../media/image321.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0.png"/><Relationship Id="rId3" Type="http://schemas.openxmlformats.org/officeDocument/2006/relationships/image" Target="../media/image315.png"/><Relationship Id="rId4" Type="http://schemas.openxmlformats.org/officeDocument/2006/relationships/image" Target="../media/image350.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5.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6.png"/><Relationship Id="rId3" Type="http://schemas.openxmlformats.org/officeDocument/2006/relationships/image" Target="../media/image330.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4.png"/><Relationship Id="rId3" Type="http://schemas.openxmlformats.org/officeDocument/2006/relationships/image" Target="../media/image37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4.png"/><Relationship Id="rId3" Type="http://schemas.openxmlformats.org/officeDocument/2006/relationships/image" Target="../media/image328.png"/><Relationship Id="rId4" Type="http://schemas.openxmlformats.org/officeDocument/2006/relationships/image" Target="../media/image32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9.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4.png"/><Relationship Id="rId3" Type="http://schemas.openxmlformats.org/officeDocument/2006/relationships/image" Target="../media/image328.png"/><Relationship Id="rId4" Type="http://schemas.openxmlformats.org/officeDocument/2006/relationships/image" Target="../media/image375.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4.png"/><Relationship Id="rId3" Type="http://schemas.openxmlformats.org/officeDocument/2006/relationships/image" Target="../media/image340.png"/><Relationship Id="rId4" Type="http://schemas.openxmlformats.org/officeDocument/2006/relationships/image" Target="../media/image328.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3.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5.png"/><Relationship Id="rId3" Type="http://schemas.openxmlformats.org/officeDocument/2006/relationships/image" Target="../media/image331.png"/><Relationship Id="rId4" Type="http://schemas.openxmlformats.org/officeDocument/2006/relationships/image" Target="../media/image332.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5.png"/><Relationship Id="rId3" Type="http://schemas.openxmlformats.org/officeDocument/2006/relationships/image" Target="../media/image336.png"/><Relationship Id="rId4" Type="http://schemas.openxmlformats.org/officeDocument/2006/relationships/image" Target="../media/image34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8.png"/><Relationship Id="rId3" Type="http://schemas.openxmlformats.org/officeDocument/2006/relationships/image" Target="../media/image347.png"/><Relationship Id="rId4" Type="http://schemas.openxmlformats.org/officeDocument/2006/relationships/image" Target="../media/image343.png"/><Relationship Id="rId5" Type="http://schemas.openxmlformats.org/officeDocument/2006/relationships/image" Target="../media/image341.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9.png"/><Relationship Id="rId3" Type="http://schemas.openxmlformats.org/officeDocument/2006/relationships/image" Target="../media/image346.png"/><Relationship Id="rId4" Type="http://schemas.openxmlformats.org/officeDocument/2006/relationships/image" Target="../media/image342.png"/><Relationship Id="rId5" Type="http://schemas.openxmlformats.org/officeDocument/2006/relationships/image" Target="../media/image34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8.png"/><Relationship Id="rId3" Type="http://schemas.openxmlformats.org/officeDocument/2006/relationships/image" Target="../media/image349.png"/><Relationship Id="rId4" Type="http://schemas.openxmlformats.org/officeDocument/2006/relationships/image" Target="../media/image352.png"/><Relationship Id="rId5" Type="http://schemas.openxmlformats.org/officeDocument/2006/relationships/image" Target="../media/image351.png"/><Relationship Id="rId6" Type="http://schemas.openxmlformats.org/officeDocument/2006/relationships/image" Target="../media/image354.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8.png"/><Relationship Id="rId3" Type="http://schemas.openxmlformats.org/officeDocument/2006/relationships/image" Target="../media/image355.png"/><Relationship Id="rId4" Type="http://schemas.openxmlformats.org/officeDocument/2006/relationships/image" Target="../media/image352.png"/><Relationship Id="rId5" Type="http://schemas.openxmlformats.org/officeDocument/2006/relationships/image" Target="../media/image356.png"/><Relationship Id="rId6" Type="http://schemas.openxmlformats.org/officeDocument/2006/relationships/image" Target="../media/image35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0.png"/><Relationship Id="rId3" Type="http://schemas.openxmlformats.org/officeDocument/2006/relationships/image" Target="../media/image357.png"/><Relationship Id="rId4" Type="http://schemas.openxmlformats.org/officeDocument/2006/relationships/image" Target="../media/image359.png"/><Relationship Id="rId5" Type="http://schemas.openxmlformats.org/officeDocument/2006/relationships/image" Target="../media/image358.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4.png"/><Relationship Id="rId3" Type="http://schemas.openxmlformats.org/officeDocument/2006/relationships/image" Target="../media/image368.png"/><Relationship Id="rId4" Type="http://schemas.openxmlformats.org/officeDocument/2006/relationships/image" Target="../media/image362.png"/><Relationship Id="rId5" Type="http://schemas.openxmlformats.org/officeDocument/2006/relationships/image" Target="../media/image365.png"/><Relationship Id="rId6" Type="http://schemas.openxmlformats.org/officeDocument/2006/relationships/image" Target="../media/image36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8.png"/><Relationship Id="rId3" Type="http://schemas.openxmlformats.org/officeDocument/2006/relationships/image" Target="../media/image361.png"/><Relationship Id="rId4" Type="http://schemas.openxmlformats.org/officeDocument/2006/relationships/image" Target="../media/image366.png"/><Relationship Id="rId5" Type="http://schemas.openxmlformats.org/officeDocument/2006/relationships/image" Target="../media/image367.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9.png"/><Relationship Id="rId3" Type="http://schemas.openxmlformats.org/officeDocument/2006/relationships/image" Target="../media/image370.png"/><Relationship Id="rId4" Type="http://schemas.openxmlformats.org/officeDocument/2006/relationships/image" Target="../media/image373.png"/><Relationship Id="rId5" Type="http://schemas.openxmlformats.org/officeDocument/2006/relationships/image" Target="../media/image386.png"/><Relationship Id="rId6" Type="http://schemas.openxmlformats.org/officeDocument/2006/relationships/image" Target="../media/image372.png"/><Relationship Id="rId7" Type="http://schemas.openxmlformats.org/officeDocument/2006/relationships/image" Target="../media/image37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9.png"/><Relationship Id="rId3" Type="http://schemas.openxmlformats.org/officeDocument/2006/relationships/image" Target="../media/image383.png"/><Relationship Id="rId4" Type="http://schemas.openxmlformats.org/officeDocument/2006/relationships/image" Target="../media/image380.png"/><Relationship Id="rId5" Type="http://schemas.openxmlformats.org/officeDocument/2006/relationships/image" Target="../media/image384.png"/><Relationship Id="rId6" Type="http://schemas.openxmlformats.org/officeDocument/2006/relationships/image" Target="../media/image381.png"/><Relationship Id="rId7" Type="http://schemas.openxmlformats.org/officeDocument/2006/relationships/image" Target="../media/image385.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8.png"/><Relationship Id="rId3" Type="http://schemas.openxmlformats.org/officeDocument/2006/relationships/image" Target="../media/image378.png"/><Relationship Id="rId4" Type="http://schemas.openxmlformats.org/officeDocument/2006/relationships/image" Target="../media/image377.png"/><Relationship Id="rId5" Type="http://schemas.openxmlformats.org/officeDocument/2006/relationships/image" Target="../media/image38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8.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7.png"/><Relationship Id="rId3" Type="http://schemas.openxmlformats.org/officeDocument/2006/relationships/image" Target="../media/image388.png"/><Relationship Id="rId4" Type="http://schemas.openxmlformats.org/officeDocument/2006/relationships/image" Target="../media/image390.png"/><Relationship Id="rId5" Type="http://schemas.openxmlformats.org/officeDocument/2006/relationships/image" Target="../media/image389.png"/><Relationship Id="rId6" Type="http://schemas.openxmlformats.org/officeDocument/2006/relationships/image" Target="../media/image393.png"/><Relationship Id="rId7" Type="http://schemas.openxmlformats.org/officeDocument/2006/relationships/image" Target="../media/image392.png"/><Relationship Id="rId8" Type="http://schemas.openxmlformats.org/officeDocument/2006/relationships/image" Target="../media/image399.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6.png"/><Relationship Id="rId3" Type="http://schemas.openxmlformats.org/officeDocument/2006/relationships/image" Target="../media/image394.png"/><Relationship Id="rId4" Type="http://schemas.openxmlformats.org/officeDocument/2006/relationships/image" Target="../media/image398.png"/><Relationship Id="rId5" Type="http://schemas.openxmlformats.org/officeDocument/2006/relationships/image" Target="../media/image397.png"/><Relationship Id="rId6" Type="http://schemas.openxmlformats.org/officeDocument/2006/relationships/image" Target="../media/image391.png"/><Relationship Id="rId7" Type="http://schemas.openxmlformats.org/officeDocument/2006/relationships/image" Target="../media/image395.png"/><Relationship Id="rId8" Type="http://schemas.openxmlformats.org/officeDocument/2006/relationships/image" Target="../media/image406.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8.png"/><Relationship Id="rId3" Type="http://schemas.openxmlformats.org/officeDocument/2006/relationships/image" Target="../media/image402.png"/><Relationship Id="rId4" Type="http://schemas.openxmlformats.org/officeDocument/2006/relationships/image" Target="../media/image401.png"/><Relationship Id="rId5" Type="http://schemas.openxmlformats.org/officeDocument/2006/relationships/image" Target="../media/image404.png"/><Relationship Id="rId6" Type="http://schemas.openxmlformats.org/officeDocument/2006/relationships/image" Target="../media/image41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8.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9.png"/><Relationship Id="rId3" Type="http://schemas.openxmlformats.org/officeDocument/2006/relationships/image" Target="../media/image413.png"/><Relationship Id="rId4" Type="http://schemas.openxmlformats.org/officeDocument/2006/relationships/image" Target="../media/image412.png"/><Relationship Id="rId9" Type="http://schemas.openxmlformats.org/officeDocument/2006/relationships/image" Target="../media/image405.png"/><Relationship Id="rId5" Type="http://schemas.openxmlformats.org/officeDocument/2006/relationships/image" Target="../media/image416.png"/><Relationship Id="rId6" Type="http://schemas.openxmlformats.org/officeDocument/2006/relationships/image" Target="../media/image410.png"/><Relationship Id="rId7" Type="http://schemas.openxmlformats.org/officeDocument/2006/relationships/image" Target="../media/image414.png"/><Relationship Id="rId8" Type="http://schemas.openxmlformats.org/officeDocument/2006/relationships/image" Target="../media/image403.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7.png"/><Relationship Id="rId3" Type="http://schemas.openxmlformats.org/officeDocument/2006/relationships/image" Target="../media/image408.png"/><Relationship Id="rId4" Type="http://schemas.openxmlformats.org/officeDocument/2006/relationships/image" Target="../media/image417.png"/><Relationship Id="rId9" Type="http://schemas.openxmlformats.org/officeDocument/2006/relationships/image" Target="../media/image423.png"/><Relationship Id="rId5" Type="http://schemas.openxmlformats.org/officeDocument/2006/relationships/image" Target="../media/image415.png"/><Relationship Id="rId6" Type="http://schemas.openxmlformats.org/officeDocument/2006/relationships/image" Target="../media/image419.png"/><Relationship Id="rId7" Type="http://schemas.openxmlformats.org/officeDocument/2006/relationships/image" Target="../media/image418.png"/><Relationship Id="rId8" Type="http://schemas.openxmlformats.org/officeDocument/2006/relationships/image" Target="../media/image4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2.png"/><Relationship Id="rId3" Type="http://schemas.openxmlformats.org/officeDocument/2006/relationships/image" Target="../media/image428.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2.png"/><Relationship Id="rId3" Type="http://schemas.openxmlformats.org/officeDocument/2006/relationships/image" Target="../media/image429.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1.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0.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1.png"/><Relationship Id="rId3" Type="http://schemas.openxmlformats.org/officeDocument/2006/relationships/image" Target="../media/image43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34.png"/><Relationship Id="rId6"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4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4.png"/><Relationship Id="rId6" Type="http://schemas.openxmlformats.org/officeDocument/2006/relationships/image" Target="../media/image65.png"/><Relationship Id="rId7" Type="http://schemas.openxmlformats.org/officeDocument/2006/relationships/image" Target="../media/image6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56.png"/><Relationship Id="rId6" Type="http://schemas.openxmlformats.org/officeDocument/2006/relationships/image" Target="../media/image55.png"/><Relationship Id="rId7" Type="http://schemas.openxmlformats.org/officeDocument/2006/relationships/image" Target="../media/image5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7.png"/><Relationship Id="rId4" Type="http://schemas.openxmlformats.org/officeDocument/2006/relationships/image" Target="../media/image71.png"/><Relationship Id="rId5" Type="http://schemas.openxmlformats.org/officeDocument/2006/relationships/image" Target="../media/image5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74.png"/><Relationship Id="rId7" Type="http://schemas.openxmlformats.org/officeDocument/2006/relationships/image" Target="../media/image77.png"/><Relationship Id="rId8" Type="http://schemas.openxmlformats.org/officeDocument/2006/relationships/image" Target="../media/image7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image" Target="../media/image84.png"/><Relationship Id="rId4" Type="http://schemas.openxmlformats.org/officeDocument/2006/relationships/image" Target="../media/image83.png"/><Relationship Id="rId5" Type="http://schemas.openxmlformats.org/officeDocument/2006/relationships/image" Target="../media/image72.png"/><Relationship Id="rId6" Type="http://schemas.openxmlformats.org/officeDocument/2006/relationships/image" Target="../media/image70.png"/><Relationship Id="rId7" Type="http://schemas.openxmlformats.org/officeDocument/2006/relationships/image" Target="../media/image73.png"/><Relationship Id="rId8" Type="http://schemas.openxmlformats.org/officeDocument/2006/relationships/image" Target="../media/image8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8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9.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90.png"/><Relationship Id="rId8" Type="http://schemas.openxmlformats.org/officeDocument/2006/relationships/image" Target="../media/image9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 Id="rId3"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100.png"/><Relationship Id="rId5" Type="http://schemas.openxmlformats.org/officeDocument/2006/relationships/image" Target="../media/image95.png"/><Relationship Id="rId6" Type="http://schemas.openxmlformats.org/officeDocument/2006/relationships/image" Target="../media/image97.png"/><Relationship Id="rId7" Type="http://schemas.openxmlformats.org/officeDocument/2006/relationships/image" Target="../media/image96.png"/><Relationship Id="rId8" Type="http://schemas.openxmlformats.org/officeDocument/2006/relationships/image" Target="../media/image9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8.png"/><Relationship Id="rId3" Type="http://schemas.openxmlformats.org/officeDocument/2006/relationships/image" Target="../media/image10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 Id="rId3" Type="http://schemas.openxmlformats.org/officeDocument/2006/relationships/image" Target="../media/image10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1.png"/><Relationship Id="rId4" Type="http://schemas.openxmlformats.org/officeDocument/2006/relationships/image" Target="../media/image1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1.png"/><Relationship Id="rId4" Type="http://schemas.openxmlformats.org/officeDocument/2006/relationships/image" Target="../media/image1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1.png"/><Relationship Id="rId4" Type="http://schemas.openxmlformats.org/officeDocument/2006/relationships/image" Target="../media/image10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101.png"/><Relationship Id="rId4" Type="http://schemas.openxmlformats.org/officeDocument/2006/relationships/image" Target="../media/image11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11.png"/><Relationship Id="rId4" Type="http://schemas.openxmlformats.org/officeDocument/2006/relationships/image" Target="../media/image1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11.png"/><Relationship Id="rId4" Type="http://schemas.openxmlformats.org/officeDocument/2006/relationships/image" Target="../media/image16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21.png"/><Relationship Id="rId4" Type="http://schemas.openxmlformats.org/officeDocument/2006/relationships/image" Target="../media/image1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17.png"/><Relationship Id="rId4" Type="http://schemas.openxmlformats.org/officeDocument/2006/relationships/image" Target="../media/image11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122.png"/><Relationship Id="rId4" Type="http://schemas.openxmlformats.org/officeDocument/2006/relationships/image" Target="../media/image1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png"/><Relationship Id="rId3" Type="http://schemas.openxmlformats.org/officeDocument/2006/relationships/image" Target="../media/image129.png"/><Relationship Id="rId4" Type="http://schemas.openxmlformats.org/officeDocument/2006/relationships/image" Target="../media/image124.png"/><Relationship Id="rId5" Type="http://schemas.openxmlformats.org/officeDocument/2006/relationships/image" Target="../media/image13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 Id="rId3" Type="http://schemas.openxmlformats.org/officeDocument/2006/relationships/image" Target="../media/image134.png"/><Relationship Id="rId4" Type="http://schemas.openxmlformats.org/officeDocument/2006/relationships/image" Target="../media/image133.png"/><Relationship Id="rId5" Type="http://schemas.openxmlformats.org/officeDocument/2006/relationships/image" Target="../media/image1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30.png"/><Relationship Id="rId4" Type="http://schemas.openxmlformats.org/officeDocument/2006/relationships/image" Target="../media/image136.png"/><Relationship Id="rId5" Type="http://schemas.openxmlformats.org/officeDocument/2006/relationships/image" Target="../media/image139.png"/><Relationship Id="rId6" Type="http://schemas.openxmlformats.org/officeDocument/2006/relationships/image" Target="../media/image13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37.png"/><Relationship Id="rId4" Type="http://schemas.openxmlformats.org/officeDocument/2006/relationships/image" Target="../media/image136.png"/><Relationship Id="rId5" Type="http://schemas.openxmlformats.org/officeDocument/2006/relationships/image" Target="../media/image141.png"/><Relationship Id="rId6" Type="http://schemas.openxmlformats.org/officeDocument/2006/relationships/image" Target="../media/image13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2.png"/><Relationship Id="rId3" Type="http://schemas.openxmlformats.org/officeDocument/2006/relationships/image" Target="../media/image146.png"/><Relationship Id="rId4" Type="http://schemas.openxmlformats.org/officeDocument/2006/relationships/image" Target="../media/image145.png"/><Relationship Id="rId5" Type="http://schemas.openxmlformats.org/officeDocument/2006/relationships/image" Target="../media/image14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4.png"/><Relationship Id="rId3" Type="http://schemas.openxmlformats.org/officeDocument/2006/relationships/image" Target="../media/image140.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5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47.png"/><Relationship Id="rId4" Type="http://schemas.openxmlformats.org/officeDocument/2006/relationships/image" Target="../media/image153.png"/><Relationship Id="rId5" Type="http://schemas.openxmlformats.org/officeDocument/2006/relationships/image" Target="../media/image15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 Id="rId3" Type="http://schemas.openxmlformats.org/officeDocument/2006/relationships/image" Target="../media/image159.png"/><Relationship Id="rId4" Type="http://schemas.openxmlformats.org/officeDocument/2006/relationships/image" Target="../media/image154.png"/><Relationship Id="rId5" Type="http://schemas.openxmlformats.org/officeDocument/2006/relationships/image" Target="../media/image158.png"/><Relationship Id="rId6" Type="http://schemas.openxmlformats.org/officeDocument/2006/relationships/image" Target="../media/image156.png"/><Relationship Id="rId7" Type="http://schemas.openxmlformats.org/officeDocument/2006/relationships/image" Target="../media/image16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7.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5.png"/><Relationship Id="rId6" Type="http://schemas.openxmlformats.org/officeDocument/2006/relationships/image" Target="../media/image167.png"/><Relationship Id="rId7" Type="http://schemas.openxmlformats.org/officeDocument/2006/relationships/image" Target="../media/image17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68.png"/><Relationship Id="rId4" Type="http://schemas.openxmlformats.org/officeDocument/2006/relationships/image" Target="../media/image166.png"/><Relationship Id="rId5" Type="http://schemas.openxmlformats.org/officeDocument/2006/relationships/image" Target="../media/image17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5.png"/><Relationship Id="rId3" Type="http://schemas.openxmlformats.org/officeDocument/2006/relationships/image" Target="../media/image169.png"/><Relationship Id="rId4" Type="http://schemas.openxmlformats.org/officeDocument/2006/relationships/image" Target="../media/image176.png"/><Relationship Id="rId5" Type="http://schemas.openxmlformats.org/officeDocument/2006/relationships/image" Target="../media/image175.png"/><Relationship Id="rId6" Type="http://schemas.openxmlformats.org/officeDocument/2006/relationships/image" Target="../media/image171.png"/><Relationship Id="rId7" Type="http://schemas.openxmlformats.org/officeDocument/2006/relationships/image" Target="../media/image173.png"/><Relationship Id="rId8" Type="http://schemas.openxmlformats.org/officeDocument/2006/relationships/image" Target="../media/image17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2.png"/><Relationship Id="rId3" Type="http://schemas.openxmlformats.org/officeDocument/2006/relationships/image" Target="../media/image177.png"/><Relationship Id="rId4" Type="http://schemas.openxmlformats.org/officeDocument/2006/relationships/image" Target="../media/image179.png"/><Relationship Id="rId5" Type="http://schemas.openxmlformats.org/officeDocument/2006/relationships/image" Target="../media/image181.png"/><Relationship Id="rId6" Type="http://schemas.openxmlformats.org/officeDocument/2006/relationships/image" Target="../media/image180.png"/><Relationship Id="rId7" Type="http://schemas.openxmlformats.org/officeDocument/2006/relationships/image" Target="../media/image185.png"/><Relationship Id="rId8" Type="http://schemas.openxmlformats.org/officeDocument/2006/relationships/image" Target="../media/image18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 Id="rId3" Type="http://schemas.openxmlformats.org/officeDocument/2006/relationships/image" Target="../media/image182.png"/><Relationship Id="rId4" Type="http://schemas.openxmlformats.org/officeDocument/2006/relationships/image" Target="../media/image187.png"/><Relationship Id="rId5" Type="http://schemas.openxmlformats.org/officeDocument/2006/relationships/image" Target="../media/image186.png"/><Relationship Id="rId6" Type="http://schemas.openxmlformats.org/officeDocument/2006/relationships/image" Target="../media/image18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3.png"/><Relationship Id="rId3" Type="http://schemas.openxmlformats.org/officeDocument/2006/relationships/image" Target="../media/image197.png"/><Relationship Id="rId4" Type="http://schemas.openxmlformats.org/officeDocument/2006/relationships/image" Target="../media/image198.png"/><Relationship Id="rId9" Type="http://schemas.openxmlformats.org/officeDocument/2006/relationships/image" Target="../media/image189.png"/><Relationship Id="rId5" Type="http://schemas.openxmlformats.org/officeDocument/2006/relationships/image" Target="../media/image196.png"/><Relationship Id="rId6" Type="http://schemas.openxmlformats.org/officeDocument/2006/relationships/image" Target="../media/image194.png"/><Relationship Id="rId7" Type="http://schemas.openxmlformats.org/officeDocument/2006/relationships/image" Target="../media/image190.png"/><Relationship Id="rId8" Type="http://schemas.openxmlformats.org/officeDocument/2006/relationships/image" Target="../media/image19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2.png"/><Relationship Id="rId3" Type="http://schemas.openxmlformats.org/officeDocument/2006/relationships/image" Target="../media/image199.png"/><Relationship Id="rId4" Type="http://schemas.openxmlformats.org/officeDocument/2006/relationships/image" Target="../media/image200.png"/><Relationship Id="rId9" Type="http://schemas.openxmlformats.org/officeDocument/2006/relationships/image" Target="../media/image205.png"/><Relationship Id="rId5" Type="http://schemas.openxmlformats.org/officeDocument/2006/relationships/image" Target="../media/image201.png"/><Relationship Id="rId6" Type="http://schemas.openxmlformats.org/officeDocument/2006/relationships/image" Target="../media/image203.png"/><Relationship Id="rId7" Type="http://schemas.openxmlformats.org/officeDocument/2006/relationships/image" Target="../media/image204.png"/><Relationship Id="rId8" Type="http://schemas.openxmlformats.org/officeDocument/2006/relationships/image" Target="../media/image20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4.png"/><Relationship Id="rId3" Type="http://schemas.openxmlformats.org/officeDocument/2006/relationships/image" Target="../media/image20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9.png"/><Relationship Id="rId3" Type="http://schemas.openxmlformats.org/officeDocument/2006/relationships/image" Target="../media/image20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019" name="Shape 2019"/>
        <p:cNvGrpSpPr/>
        <p:nvPr/>
      </p:nvGrpSpPr>
      <p:grpSpPr>
        <a:xfrm>
          <a:off x="0" y="0"/>
          <a:ext cx="0" cy="0"/>
          <a:chOff x="0" y="0"/>
          <a:chExt cx="0" cy="0"/>
        </a:xfrm>
      </p:grpSpPr>
      <p:sp>
        <p:nvSpPr>
          <p:cNvPr id="2020" name="Google Shape;2020;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022" name="Shape 2022"/>
        <p:cNvGrpSpPr/>
        <p:nvPr/>
      </p:nvGrpSpPr>
      <p:grpSpPr>
        <a:xfrm>
          <a:off x="0" y="0"/>
          <a:ext cx="0" cy="0"/>
          <a:chOff x="0" y="0"/>
          <a:chExt cx="0" cy="0"/>
        </a:xfrm>
      </p:grpSpPr>
      <p:sp>
        <p:nvSpPr>
          <p:cNvPr id="2023" name="Google Shape;2023;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024" name="Google Shape;2024;p10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25" name="Google Shape;2025;p10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6" name="Google Shape;2026;p10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027" name="Shape 2027"/>
        <p:cNvGrpSpPr/>
        <p:nvPr/>
      </p:nvGrpSpPr>
      <p:grpSpPr>
        <a:xfrm>
          <a:off x="0" y="0"/>
          <a:ext cx="0" cy="0"/>
          <a:chOff x="0" y="0"/>
          <a:chExt cx="0" cy="0"/>
        </a:xfrm>
      </p:grpSpPr>
      <p:pic>
        <p:nvPicPr>
          <p:cNvPr id="2028" name="Google Shape;2028;p10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29" name="Google Shape;2029;p10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2030" name="Google Shape;2030;p104"/>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2031" name="Google Shape;2031;p10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2034" name="Shape 2034"/>
        <p:cNvGrpSpPr/>
        <p:nvPr/>
      </p:nvGrpSpPr>
      <p:grpSpPr>
        <a:xfrm>
          <a:off x="0" y="0"/>
          <a:ext cx="0" cy="0"/>
          <a:chOff x="0" y="0"/>
          <a:chExt cx="0" cy="0"/>
        </a:xfrm>
      </p:grpSpPr>
      <p:pic>
        <p:nvPicPr>
          <p:cNvPr id="2035" name="Google Shape;2035;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36" name="Google Shape;2036;p10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0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038" name="Google Shape;2038;p10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2039" name="Google Shape;2039;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40" name="Google Shape;2040;p10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1" name="Google Shape;2041;p10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2" name="Google Shape;2042;p10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43" name="Google Shape;2043;p106"/>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044" name="Shape 2044"/>
        <p:cNvGrpSpPr/>
        <p:nvPr/>
      </p:nvGrpSpPr>
      <p:grpSpPr>
        <a:xfrm>
          <a:off x="0" y="0"/>
          <a:ext cx="0" cy="0"/>
          <a:chOff x="0" y="0"/>
          <a:chExt cx="0" cy="0"/>
        </a:xfrm>
      </p:grpSpPr>
      <p:pic>
        <p:nvPicPr>
          <p:cNvPr id="2045" name="Google Shape;2045;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46" name="Google Shape;2046;p10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048" name="Google Shape;2048;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49" name="Google Shape;2049;p10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0" name="Google Shape;2050;p10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1" name="Google Shape;2051;p10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52" name="Google Shape;2052;p10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053" name="Google Shape;2053;p10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054" name="Shape 2054"/>
        <p:cNvGrpSpPr/>
        <p:nvPr/>
      </p:nvGrpSpPr>
      <p:grpSpPr>
        <a:xfrm>
          <a:off x="0" y="0"/>
          <a:ext cx="0" cy="0"/>
          <a:chOff x="0" y="0"/>
          <a:chExt cx="0" cy="0"/>
        </a:xfrm>
      </p:grpSpPr>
      <p:pic>
        <p:nvPicPr>
          <p:cNvPr id="2055" name="Google Shape;2055;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56" name="Google Shape;2056;p10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0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2058" name="Google Shape;2058;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059" name="Google Shape;2059;p10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0" name="Google Shape;2060;p10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1" name="Google Shape;2061;p10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062" name="Google Shape;2062;p10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063" name="Google Shape;2063;p10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2064" name="Shape 2064"/>
        <p:cNvGrpSpPr/>
        <p:nvPr/>
      </p:nvGrpSpPr>
      <p:grpSpPr>
        <a:xfrm>
          <a:off x="0" y="0"/>
          <a:ext cx="0" cy="0"/>
          <a:chOff x="0" y="0"/>
          <a:chExt cx="0" cy="0"/>
        </a:xfrm>
      </p:grpSpPr>
      <p:pic>
        <p:nvPicPr>
          <p:cNvPr id="2065" name="Google Shape;2065;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066" name="Google Shape;2066;p10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7" name="Google Shape;2067;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068" name="Google Shape;2068;p10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069" name="Google Shape;2069;p10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070" name="Google Shape;2070;p10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1" name="Google Shape;2071;p10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2" name="Google Shape;2072;p10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073" name="Google Shape;2073;p10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74" name="Shape 2074"/>
        <p:cNvGrpSpPr/>
        <p:nvPr/>
      </p:nvGrpSpPr>
      <p:grpSpPr>
        <a:xfrm>
          <a:off x="0" y="0"/>
          <a:ext cx="0" cy="0"/>
          <a:chOff x="0" y="0"/>
          <a:chExt cx="0" cy="0"/>
        </a:xfrm>
      </p:grpSpPr>
      <p:pic>
        <p:nvPicPr>
          <p:cNvPr id="2075" name="Google Shape;2075;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76" name="Google Shape;2076;p11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77" name="Google Shape;2077;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2078" name="Google Shape;2078;p110"/>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79" name="Google Shape;2079;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2080" name="Shape 2080"/>
        <p:cNvGrpSpPr/>
        <p:nvPr/>
      </p:nvGrpSpPr>
      <p:grpSpPr>
        <a:xfrm>
          <a:off x="0" y="0"/>
          <a:ext cx="0" cy="0"/>
          <a:chOff x="0" y="0"/>
          <a:chExt cx="0" cy="0"/>
        </a:xfrm>
      </p:grpSpPr>
      <p:pic>
        <p:nvPicPr>
          <p:cNvPr id="2081" name="Google Shape;2081;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82" name="Google Shape;2082;p11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83" name="Google Shape;2083;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84" name="Google Shape;2084;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2085" name="Shape 2085"/>
        <p:cNvGrpSpPr/>
        <p:nvPr/>
      </p:nvGrpSpPr>
      <p:grpSpPr>
        <a:xfrm>
          <a:off x="0" y="0"/>
          <a:ext cx="0" cy="0"/>
          <a:chOff x="0" y="0"/>
          <a:chExt cx="0" cy="0"/>
        </a:xfrm>
      </p:grpSpPr>
      <p:sp>
        <p:nvSpPr>
          <p:cNvPr id="2086" name="Google Shape;2086;p1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7" name="Google Shape;2087;p1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88" name="Google Shape;2088;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89" name="Google Shape;2089;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90" name="Google Shape;2090;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91" name="Google Shape;2091;p1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2" name="Google Shape;2092;p11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093" name="Shape 2093"/>
        <p:cNvGrpSpPr/>
        <p:nvPr/>
      </p:nvGrpSpPr>
      <p:grpSpPr>
        <a:xfrm>
          <a:off x="0" y="0"/>
          <a:ext cx="0" cy="0"/>
          <a:chOff x="0" y="0"/>
          <a:chExt cx="0" cy="0"/>
        </a:xfrm>
      </p:grpSpPr>
      <p:pic>
        <p:nvPicPr>
          <p:cNvPr id="2094" name="Google Shape;2094;p113"/>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095" name="Google Shape;2095;p113"/>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6" name="Google Shape;2096;p113"/>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97" name="Google Shape;2097;p113"/>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8" name="Google Shape;2098;p113"/>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9" name="Google Shape;2099;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00" name="Google Shape;2100;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101" name="Google Shape;2101;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02" name="Google Shape;2102;p1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2103" name="Shape 2103"/>
        <p:cNvGrpSpPr/>
        <p:nvPr/>
      </p:nvGrpSpPr>
      <p:grpSpPr>
        <a:xfrm>
          <a:off x="0" y="0"/>
          <a:ext cx="0" cy="0"/>
          <a:chOff x="0" y="0"/>
          <a:chExt cx="0" cy="0"/>
        </a:xfrm>
      </p:grpSpPr>
      <p:pic>
        <p:nvPicPr>
          <p:cNvPr id="2104" name="Google Shape;2104;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105" name="Google Shape;2105;p11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06" name="Google Shape;2106;p114"/>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107" name="Google Shape;2107;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08" name="Google Shape;2108;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2109" name="Shape 2109"/>
        <p:cNvGrpSpPr/>
        <p:nvPr/>
      </p:nvGrpSpPr>
      <p:grpSpPr>
        <a:xfrm>
          <a:off x="0" y="0"/>
          <a:ext cx="0" cy="0"/>
          <a:chOff x="0" y="0"/>
          <a:chExt cx="0" cy="0"/>
        </a:xfrm>
      </p:grpSpPr>
      <p:pic>
        <p:nvPicPr>
          <p:cNvPr id="2110" name="Google Shape;2110;p1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11" name="Google Shape;2111;p1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14" name="Google Shape;2114;p11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115" name="Google Shape;2115;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16" name="Google Shape;2116;p11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117" name="Google Shape;2117;p11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2118" name="Shape 2118"/>
        <p:cNvGrpSpPr/>
        <p:nvPr/>
      </p:nvGrpSpPr>
      <p:grpSpPr>
        <a:xfrm>
          <a:off x="0" y="0"/>
          <a:ext cx="0" cy="0"/>
          <a:chOff x="0" y="0"/>
          <a:chExt cx="0" cy="0"/>
        </a:xfrm>
      </p:grpSpPr>
      <p:pic>
        <p:nvPicPr>
          <p:cNvPr id="2119" name="Google Shape;2119;p1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20" name="Google Shape;2120;p1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1" name="Google Shape;2121;p1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22" name="Google Shape;2122;p1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3" name="Google Shape;2123;p1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4" name="Google Shape;2124;p11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125" name="Google Shape;2125;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26" name="Google Shape;2126;p1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27" name="Google Shape;2127;p1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8" name="Google Shape;2128;p1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2129" name="Shape 2129"/>
        <p:cNvGrpSpPr/>
        <p:nvPr/>
      </p:nvGrpSpPr>
      <p:grpSpPr>
        <a:xfrm>
          <a:off x="0" y="0"/>
          <a:ext cx="0" cy="0"/>
          <a:chOff x="0" y="0"/>
          <a:chExt cx="0" cy="0"/>
        </a:xfrm>
      </p:grpSpPr>
      <p:pic>
        <p:nvPicPr>
          <p:cNvPr id="2130" name="Google Shape;2130;p11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131" name="Google Shape;2131;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32" name="Google Shape;2132;p1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33" name="Google Shape;2133;p1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4" name="Google Shape;2134;p1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5" name="Google Shape;2135;p11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136" name="Google Shape;2136;p1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7" name="Google Shape;2137;p1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8" name="Google Shape;2138;p1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2139" name="Shape 2139"/>
        <p:cNvGrpSpPr/>
        <p:nvPr/>
      </p:nvGrpSpPr>
      <p:grpSpPr>
        <a:xfrm>
          <a:off x="0" y="0"/>
          <a:ext cx="0" cy="0"/>
          <a:chOff x="0" y="0"/>
          <a:chExt cx="0" cy="0"/>
        </a:xfrm>
      </p:grpSpPr>
      <p:pic>
        <p:nvPicPr>
          <p:cNvPr id="2140" name="Google Shape;2140;p1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41" name="Google Shape;2141;p1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2" name="Google Shape;2142;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143" name="Google Shape;2143;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44" name="Google Shape;2144;p11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5" name="Google Shape;2145;p11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6" name="Google Shape;2146;p1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147" name="Google Shape;2147;p1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48" name="Google Shape;2148;p11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2149" name="Shape 2149"/>
        <p:cNvGrpSpPr/>
        <p:nvPr/>
      </p:nvGrpSpPr>
      <p:grpSpPr>
        <a:xfrm>
          <a:off x="0" y="0"/>
          <a:ext cx="0" cy="0"/>
          <a:chOff x="0" y="0"/>
          <a:chExt cx="0" cy="0"/>
        </a:xfrm>
      </p:grpSpPr>
      <p:sp>
        <p:nvSpPr>
          <p:cNvPr id="2150" name="Google Shape;2150;p11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1" name="Google Shape;215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52" name="Google Shape;2152;p1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3" name="Google Shape;2153;p1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54" name="Google Shape;2154;p11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5" name="Google Shape;2155;p11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56" name="Google Shape;2156;p1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57" name="Google Shape;2157;p1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58" name="Google Shape;2158;p11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2159" name="Shape 2159"/>
        <p:cNvGrpSpPr/>
        <p:nvPr/>
      </p:nvGrpSpPr>
      <p:grpSpPr>
        <a:xfrm>
          <a:off x="0" y="0"/>
          <a:ext cx="0" cy="0"/>
          <a:chOff x="0" y="0"/>
          <a:chExt cx="0" cy="0"/>
        </a:xfrm>
      </p:grpSpPr>
      <p:pic>
        <p:nvPicPr>
          <p:cNvPr id="2160" name="Google Shape;2160;p12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161" name="Google Shape;2161;p12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2" name="Google Shape;2162;p12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163" name="Google Shape;2163;p12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4" name="Google Shape;2164;p12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165" name="Google Shape;2165;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166" name="Google Shape;2166;p12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7" name="Google Shape;2167;p12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168" name="Google Shape;2168;p1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69" name="Google Shape;2169;p12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2170" name="Shape 2170"/>
        <p:cNvGrpSpPr/>
        <p:nvPr/>
      </p:nvGrpSpPr>
      <p:grpSpPr>
        <a:xfrm>
          <a:off x="0" y="0"/>
          <a:ext cx="0" cy="0"/>
          <a:chOff x="0" y="0"/>
          <a:chExt cx="0" cy="0"/>
        </a:xfrm>
      </p:grpSpPr>
      <p:sp>
        <p:nvSpPr>
          <p:cNvPr id="2171" name="Google Shape;2171;p12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172" name="Google Shape;2172;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73" name="Google Shape;2173;p1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174" name="Google Shape;2174;p12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175" name="Google Shape;2175;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6" name="Google Shape;2176;p12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77" name="Google Shape;2177;p1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8" name="Google Shape;2178;p12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9" name="Google Shape;2179;p1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2180" name="Shape 2180"/>
        <p:cNvGrpSpPr/>
        <p:nvPr/>
      </p:nvGrpSpPr>
      <p:grpSpPr>
        <a:xfrm>
          <a:off x="0" y="0"/>
          <a:ext cx="0" cy="0"/>
          <a:chOff x="0" y="0"/>
          <a:chExt cx="0" cy="0"/>
        </a:xfrm>
      </p:grpSpPr>
      <p:sp>
        <p:nvSpPr>
          <p:cNvPr id="2181" name="Google Shape;2181;p12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3" name="Google Shape;2183;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4" name="Google Shape;2184;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85" name="Google Shape;2185;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6" name="Google Shape;2186;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87" name="Google Shape;2187;p1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188" name="Google Shape;2188;p122"/>
          <p:cNvGrpSpPr/>
          <p:nvPr/>
        </p:nvGrpSpPr>
        <p:grpSpPr>
          <a:xfrm>
            <a:off x="457200" y="1378813"/>
            <a:ext cx="776889" cy="621300"/>
            <a:chOff x="457200" y="1378813"/>
            <a:chExt cx="776889" cy="621300"/>
          </a:xfrm>
        </p:grpSpPr>
        <p:sp>
          <p:nvSpPr>
            <p:cNvPr id="2189" name="Google Shape;2189;p12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90" name="Google Shape;2190;p12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1" name="Google Shape;2191;p122"/>
          <p:cNvGrpSpPr/>
          <p:nvPr/>
        </p:nvGrpSpPr>
        <p:grpSpPr>
          <a:xfrm>
            <a:off x="457200" y="2228725"/>
            <a:ext cx="776889" cy="621300"/>
            <a:chOff x="457200" y="1378813"/>
            <a:chExt cx="776889" cy="621300"/>
          </a:xfrm>
        </p:grpSpPr>
        <p:sp>
          <p:nvSpPr>
            <p:cNvPr id="2192" name="Google Shape;2192;p12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93" name="Google Shape;2193;p12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122"/>
          <p:cNvGrpSpPr/>
          <p:nvPr/>
        </p:nvGrpSpPr>
        <p:grpSpPr>
          <a:xfrm>
            <a:off x="457200" y="3073850"/>
            <a:ext cx="776889" cy="621300"/>
            <a:chOff x="457200" y="1378813"/>
            <a:chExt cx="776889" cy="621300"/>
          </a:xfrm>
        </p:grpSpPr>
        <p:sp>
          <p:nvSpPr>
            <p:cNvPr id="2195" name="Google Shape;2195;p12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96" name="Google Shape;2196;p12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122"/>
          <p:cNvGrpSpPr/>
          <p:nvPr/>
        </p:nvGrpSpPr>
        <p:grpSpPr>
          <a:xfrm>
            <a:off x="457200" y="3923750"/>
            <a:ext cx="776889" cy="621300"/>
            <a:chOff x="457200" y="1378813"/>
            <a:chExt cx="776889" cy="621300"/>
          </a:xfrm>
        </p:grpSpPr>
        <p:sp>
          <p:nvSpPr>
            <p:cNvPr id="2198" name="Google Shape;2198;p12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99" name="Google Shape;2199;p12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0" name="Google Shape;2200;p12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1" name="Google Shape;2201;p12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2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2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2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5" name="Google Shape;2205;p12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6" name="Google Shape;2206;p12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2207" name="Shape 2207"/>
        <p:cNvGrpSpPr/>
        <p:nvPr/>
      </p:nvGrpSpPr>
      <p:grpSpPr>
        <a:xfrm>
          <a:off x="0" y="0"/>
          <a:ext cx="0" cy="0"/>
          <a:chOff x="0" y="0"/>
          <a:chExt cx="0" cy="0"/>
        </a:xfrm>
      </p:grpSpPr>
      <p:sp>
        <p:nvSpPr>
          <p:cNvPr id="2208" name="Google Shape;2208;p12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0" name="Google Shape;2210;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11" name="Google Shape;2211;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12" name="Google Shape;2212;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13" name="Google Shape;2213;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14" name="Google Shape;2214;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15" name="Google Shape;2215;p123"/>
          <p:cNvGrpSpPr/>
          <p:nvPr/>
        </p:nvGrpSpPr>
        <p:grpSpPr>
          <a:xfrm>
            <a:off x="457200" y="1300225"/>
            <a:ext cx="776889" cy="621300"/>
            <a:chOff x="457200" y="1378813"/>
            <a:chExt cx="776889" cy="621300"/>
          </a:xfrm>
        </p:grpSpPr>
        <p:sp>
          <p:nvSpPr>
            <p:cNvPr id="2216" name="Google Shape;2216;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17" name="Google Shape;2217;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123"/>
          <p:cNvGrpSpPr/>
          <p:nvPr/>
        </p:nvGrpSpPr>
        <p:grpSpPr>
          <a:xfrm>
            <a:off x="457200" y="2000125"/>
            <a:ext cx="776889" cy="621300"/>
            <a:chOff x="457200" y="1378813"/>
            <a:chExt cx="776889" cy="621300"/>
          </a:xfrm>
        </p:grpSpPr>
        <p:sp>
          <p:nvSpPr>
            <p:cNvPr id="2219" name="Google Shape;2219;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20" name="Google Shape;2220;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123"/>
          <p:cNvGrpSpPr/>
          <p:nvPr/>
        </p:nvGrpSpPr>
        <p:grpSpPr>
          <a:xfrm>
            <a:off x="457200" y="2692850"/>
            <a:ext cx="776889" cy="621300"/>
            <a:chOff x="457200" y="1378813"/>
            <a:chExt cx="776889" cy="621300"/>
          </a:xfrm>
        </p:grpSpPr>
        <p:sp>
          <p:nvSpPr>
            <p:cNvPr id="2222" name="Google Shape;2222;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23" name="Google Shape;2223;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123"/>
          <p:cNvGrpSpPr/>
          <p:nvPr/>
        </p:nvGrpSpPr>
        <p:grpSpPr>
          <a:xfrm>
            <a:off x="457200" y="3390350"/>
            <a:ext cx="776889" cy="621300"/>
            <a:chOff x="457200" y="1378813"/>
            <a:chExt cx="776889" cy="621300"/>
          </a:xfrm>
        </p:grpSpPr>
        <p:sp>
          <p:nvSpPr>
            <p:cNvPr id="2225" name="Google Shape;2225;p12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26" name="Google Shape;2226;p12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7" name="Google Shape;2227;p12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8" name="Google Shape;2228;p12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2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2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2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2" name="Google Shape;2232;p12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33" name="Google Shape;2233;p12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34" name="Google Shape;2234;p123"/>
          <p:cNvGrpSpPr/>
          <p:nvPr/>
        </p:nvGrpSpPr>
        <p:grpSpPr>
          <a:xfrm>
            <a:off x="469500" y="4083075"/>
            <a:ext cx="776889" cy="621300"/>
            <a:chOff x="457200" y="1378813"/>
            <a:chExt cx="776889" cy="621300"/>
          </a:xfrm>
        </p:grpSpPr>
        <p:sp>
          <p:nvSpPr>
            <p:cNvPr id="2235" name="Google Shape;2235;p12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36" name="Google Shape;2236;p12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7" name="Google Shape;2237;p12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2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239" name="Shape 2239"/>
        <p:cNvGrpSpPr/>
        <p:nvPr/>
      </p:nvGrpSpPr>
      <p:grpSpPr>
        <a:xfrm>
          <a:off x="0" y="0"/>
          <a:ext cx="0" cy="0"/>
          <a:chOff x="0" y="0"/>
          <a:chExt cx="0" cy="0"/>
        </a:xfrm>
      </p:grpSpPr>
      <p:sp>
        <p:nvSpPr>
          <p:cNvPr id="2240" name="Google Shape;2240;p12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2" name="Google Shape;2242;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3" name="Google Shape;2243;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44" name="Google Shape;2244;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45" name="Google Shape;2245;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46" name="Google Shape;2246;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47" name="Google Shape;2247;p124"/>
          <p:cNvGrpSpPr/>
          <p:nvPr/>
        </p:nvGrpSpPr>
        <p:grpSpPr>
          <a:xfrm>
            <a:off x="457200" y="1237825"/>
            <a:ext cx="776900" cy="486300"/>
            <a:chOff x="457200" y="1466425"/>
            <a:chExt cx="776900" cy="486300"/>
          </a:xfrm>
        </p:grpSpPr>
        <p:sp>
          <p:nvSpPr>
            <p:cNvPr id="2248" name="Google Shape;2248;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49" name="Google Shape;2249;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0" name="Google Shape;2250;p12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1" name="Google Shape;2251;p12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2" name="Google Shape;2252;p124"/>
          <p:cNvGrpSpPr/>
          <p:nvPr/>
        </p:nvGrpSpPr>
        <p:grpSpPr>
          <a:xfrm>
            <a:off x="457200" y="1828900"/>
            <a:ext cx="776900" cy="486300"/>
            <a:chOff x="457200" y="1466425"/>
            <a:chExt cx="776900" cy="486300"/>
          </a:xfrm>
        </p:grpSpPr>
        <p:sp>
          <p:nvSpPr>
            <p:cNvPr id="2253" name="Google Shape;2253;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54" name="Google Shape;2254;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5" name="Google Shape;2255;p12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6" name="Google Shape;2256;p124"/>
          <p:cNvGrpSpPr/>
          <p:nvPr/>
        </p:nvGrpSpPr>
        <p:grpSpPr>
          <a:xfrm>
            <a:off x="457200" y="2419975"/>
            <a:ext cx="776900" cy="486300"/>
            <a:chOff x="457200" y="1466425"/>
            <a:chExt cx="776900" cy="486300"/>
          </a:xfrm>
        </p:grpSpPr>
        <p:sp>
          <p:nvSpPr>
            <p:cNvPr id="2257" name="Google Shape;2257;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58" name="Google Shape;2258;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9" name="Google Shape;2259;p12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0" name="Google Shape;2260;p124"/>
          <p:cNvGrpSpPr/>
          <p:nvPr/>
        </p:nvGrpSpPr>
        <p:grpSpPr>
          <a:xfrm>
            <a:off x="457200" y="3011050"/>
            <a:ext cx="776900" cy="486300"/>
            <a:chOff x="457200" y="1466425"/>
            <a:chExt cx="776900" cy="486300"/>
          </a:xfrm>
        </p:grpSpPr>
        <p:sp>
          <p:nvSpPr>
            <p:cNvPr id="2261" name="Google Shape;2261;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62" name="Google Shape;2262;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3" name="Google Shape;2263;p12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4" name="Google Shape;2264;p124"/>
          <p:cNvGrpSpPr/>
          <p:nvPr/>
        </p:nvGrpSpPr>
        <p:grpSpPr>
          <a:xfrm>
            <a:off x="457200" y="3602137"/>
            <a:ext cx="776900" cy="486300"/>
            <a:chOff x="457200" y="1466425"/>
            <a:chExt cx="776900" cy="486300"/>
          </a:xfrm>
        </p:grpSpPr>
        <p:sp>
          <p:nvSpPr>
            <p:cNvPr id="2265" name="Google Shape;2265;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66" name="Google Shape;2266;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7" name="Google Shape;2267;p12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8" name="Google Shape;2268;p124"/>
          <p:cNvGrpSpPr/>
          <p:nvPr/>
        </p:nvGrpSpPr>
        <p:grpSpPr>
          <a:xfrm>
            <a:off x="457200" y="4193262"/>
            <a:ext cx="776900" cy="486300"/>
            <a:chOff x="457200" y="1466425"/>
            <a:chExt cx="776900" cy="486300"/>
          </a:xfrm>
        </p:grpSpPr>
        <p:sp>
          <p:nvSpPr>
            <p:cNvPr id="2269" name="Google Shape;2269;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270" name="Google Shape;2270;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1" name="Google Shape;2271;p12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2" name="Google Shape;2272;p12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3" name="Google Shape;2273;p12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4" name="Google Shape;2274;p12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5" name="Google Shape;2275;p12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276" name="Shape 2276"/>
        <p:cNvGrpSpPr/>
        <p:nvPr/>
      </p:nvGrpSpPr>
      <p:grpSpPr>
        <a:xfrm>
          <a:off x="0" y="0"/>
          <a:ext cx="0" cy="0"/>
          <a:chOff x="0" y="0"/>
          <a:chExt cx="0" cy="0"/>
        </a:xfrm>
      </p:grpSpPr>
      <p:sp>
        <p:nvSpPr>
          <p:cNvPr id="2277" name="Google Shape;2277;p12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9" name="Google Shape;2279;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80" name="Google Shape;2280;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81" name="Google Shape;2281;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82" name="Google Shape;2282;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83" name="Google Shape;2283;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84" name="Google Shape;2284;p125"/>
          <p:cNvGrpSpPr/>
          <p:nvPr/>
        </p:nvGrpSpPr>
        <p:grpSpPr>
          <a:xfrm>
            <a:off x="457200" y="1237825"/>
            <a:ext cx="776900" cy="486300"/>
            <a:chOff x="457200" y="1466425"/>
            <a:chExt cx="776900" cy="486300"/>
          </a:xfrm>
        </p:grpSpPr>
        <p:sp>
          <p:nvSpPr>
            <p:cNvPr id="2285" name="Google Shape;2285;p12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86" name="Google Shape;2286;p12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7" name="Google Shape;2287;p12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8" name="Google Shape;2288;p12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9" name="Google Shape;2289;p125"/>
          <p:cNvGrpSpPr/>
          <p:nvPr/>
        </p:nvGrpSpPr>
        <p:grpSpPr>
          <a:xfrm>
            <a:off x="457200" y="1828900"/>
            <a:ext cx="776900" cy="486300"/>
            <a:chOff x="457200" y="1466425"/>
            <a:chExt cx="776900" cy="486300"/>
          </a:xfrm>
        </p:grpSpPr>
        <p:sp>
          <p:nvSpPr>
            <p:cNvPr id="2290" name="Google Shape;2290;p12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91" name="Google Shape;2291;p12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2" name="Google Shape;2292;p12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3" name="Google Shape;2293;p125"/>
          <p:cNvGrpSpPr/>
          <p:nvPr/>
        </p:nvGrpSpPr>
        <p:grpSpPr>
          <a:xfrm>
            <a:off x="457200" y="2419975"/>
            <a:ext cx="776900" cy="486300"/>
            <a:chOff x="457200" y="1466425"/>
            <a:chExt cx="776900" cy="486300"/>
          </a:xfrm>
        </p:grpSpPr>
        <p:sp>
          <p:nvSpPr>
            <p:cNvPr id="2294" name="Google Shape;2294;p12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5" name="Google Shape;2295;p12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6" name="Google Shape;2296;p12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7" name="Google Shape;2297;p125"/>
          <p:cNvGrpSpPr/>
          <p:nvPr/>
        </p:nvGrpSpPr>
        <p:grpSpPr>
          <a:xfrm>
            <a:off x="457200" y="3011050"/>
            <a:ext cx="776900" cy="486300"/>
            <a:chOff x="457200" y="1466425"/>
            <a:chExt cx="776900" cy="486300"/>
          </a:xfrm>
        </p:grpSpPr>
        <p:sp>
          <p:nvSpPr>
            <p:cNvPr id="2298" name="Google Shape;2298;p12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99" name="Google Shape;2299;p12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0" name="Google Shape;2300;p12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1" name="Google Shape;2301;p125"/>
          <p:cNvGrpSpPr/>
          <p:nvPr/>
        </p:nvGrpSpPr>
        <p:grpSpPr>
          <a:xfrm>
            <a:off x="457200" y="3602137"/>
            <a:ext cx="776900" cy="486300"/>
            <a:chOff x="457200" y="1466425"/>
            <a:chExt cx="776900" cy="486300"/>
          </a:xfrm>
        </p:grpSpPr>
        <p:sp>
          <p:nvSpPr>
            <p:cNvPr id="2302" name="Google Shape;2302;p12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03" name="Google Shape;2303;p12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4" name="Google Shape;2304;p12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5" name="Google Shape;2305;p125"/>
          <p:cNvGrpSpPr/>
          <p:nvPr/>
        </p:nvGrpSpPr>
        <p:grpSpPr>
          <a:xfrm>
            <a:off x="457200" y="4193262"/>
            <a:ext cx="776900" cy="486300"/>
            <a:chOff x="457200" y="1466425"/>
            <a:chExt cx="776900" cy="486300"/>
          </a:xfrm>
        </p:grpSpPr>
        <p:sp>
          <p:nvSpPr>
            <p:cNvPr id="2306" name="Google Shape;2306;p12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307" name="Google Shape;2307;p12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8" name="Google Shape;2308;p12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9" name="Google Shape;2309;p12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0" name="Google Shape;2310;p12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1" name="Google Shape;2311;p12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2" name="Google Shape;2312;p12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313" name="Shape 2313"/>
        <p:cNvGrpSpPr/>
        <p:nvPr/>
      </p:nvGrpSpPr>
      <p:grpSpPr>
        <a:xfrm>
          <a:off x="0" y="0"/>
          <a:ext cx="0" cy="0"/>
          <a:chOff x="0" y="0"/>
          <a:chExt cx="0" cy="0"/>
        </a:xfrm>
      </p:grpSpPr>
      <p:sp>
        <p:nvSpPr>
          <p:cNvPr id="2314" name="Google Shape;2314;p12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6" name="Google Shape;2316;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7" name="Google Shape;2317;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18" name="Google Shape;2318;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19" name="Google Shape;2319;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20" name="Google Shape;2320;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21" name="Google Shape;2321;p126"/>
          <p:cNvGrpSpPr/>
          <p:nvPr/>
        </p:nvGrpSpPr>
        <p:grpSpPr>
          <a:xfrm>
            <a:off x="457222" y="1149803"/>
            <a:ext cx="713194" cy="446423"/>
            <a:chOff x="457200" y="1466425"/>
            <a:chExt cx="776900" cy="486300"/>
          </a:xfrm>
        </p:grpSpPr>
        <p:sp>
          <p:nvSpPr>
            <p:cNvPr id="2322" name="Google Shape;2322;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323" name="Google Shape;2323;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4" name="Google Shape;2324;p12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5" name="Google Shape;2325;p12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6" name="Google Shape;2326;p126"/>
          <p:cNvGrpSpPr/>
          <p:nvPr/>
        </p:nvGrpSpPr>
        <p:grpSpPr>
          <a:xfrm>
            <a:off x="457222" y="1672428"/>
            <a:ext cx="713194" cy="446423"/>
            <a:chOff x="457200" y="1466425"/>
            <a:chExt cx="776900" cy="486300"/>
          </a:xfrm>
        </p:grpSpPr>
        <p:sp>
          <p:nvSpPr>
            <p:cNvPr id="2327" name="Google Shape;2327;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328" name="Google Shape;2328;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9" name="Google Shape;2329;p12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0" name="Google Shape;2330;p12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1" name="Google Shape;2331;p126"/>
          <p:cNvGrpSpPr/>
          <p:nvPr/>
        </p:nvGrpSpPr>
        <p:grpSpPr>
          <a:xfrm>
            <a:off x="457197" y="2195578"/>
            <a:ext cx="713194" cy="446423"/>
            <a:chOff x="457200" y="1466425"/>
            <a:chExt cx="776900" cy="486300"/>
          </a:xfrm>
        </p:grpSpPr>
        <p:sp>
          <p:nvSpPr>
            <p:cNvPr id="2332" name="Google Shape;2332;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333" name="Google Shape;2333;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4" name="Google Shape;2334;p12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5" name="Google Shape;2335;p12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6" name="Google Shape;2336;p126"/>
          <p:cNvGrpSpPr/>
          <p:nvPr/>
        </p:nvGrpSpPr>
        <p:grpSpPr>
          <a:xfrm>
            <a:off x="457197" y="2718203"/>
            <a:ext cx="713194" cy="446423"/>
            <a:chOff x="457200" y="1466425"/>
            <a:chExt cx="776900" cy="486300"/>
          </a:xfrm>
        </p:grpSpPr>
        <p:sp>
          <p:nvSpPr>
            <p:cNvPr id="2337" name="Google Shape;2337;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338" name="Google Shape;2338;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9" name="Google Shape;2339;p12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0" name="Google Shape;2340;p12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1" name="Google Shape;2341;p126"/>
          <p:cNvGrpSpPr/>
          <p:nvPr/>
        </p:nvGrpSpPr>
        <p:grpSpPr>
          <a:xfrm>
            <a:off x="457222" y="3240828"/>
            <a:ext cx="713194" cy="446423"/>
            <a:chOff x="457200" y="1466425"/>
            <a:chExt cx="776900" cy="486300"/>
          </a:xfrm>
        </p:grpSpPr>
        <p:sp>
          <p:nvSpPr>
            <p:cNvPr id="2342" name="Google Shape;2342;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343" name="Google Shape;2343;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4" name="Google Shape;2344;p12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5" name="Google Shape;2345;p12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6" name="Google Shape;2346;p126"/>
          <p:cNvGrpSpPr/>
          <p:nvPr/>
        </p:nvGrpSpPr>
        <p:grpSpPr>
          <a:xfrm>
            <a:off x="457222" y="3763453"/>
            <a:ext cx="713194" cy="446423"/>
            <a:chOff x="457200" y="1466425"/>
            <a:chExt cx="776900" cy="486300"/>
          </a:xfrm>
        </p:grpSpPr>
        <p:sp>
          <p:nvSpPr>
            <p:cNvPr id="2347" name="Google Shape;2347;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348" name="Google Shape;2348;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9" name="Google Shape;2349;p12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0" name="Google Shape;2350;p12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1" name="Google Shape;2351;p126"/>
          <p:cNvGrpSpPr/>
          <p:nvPr/>
        </p:nvGrpSpPr>
        <p:grpSpPr>
          <a:xfrm>
            <a:off x="457222" y="4311603"/>
            <a:ext cx="713194" cy="446423"/>
            <a:chOff x="457200" y="1466425"/>
            <a:chExt cx="776900" cy="486300"/>
          </a:xfrm>
        </p:grpSpPr>
        <p:sp>
          <p:nvSpPr>
            <p:cNvPr id="2352" name="Google Shape;2352;p12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353" name="Google Shape;2353;p12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4" name="Google Shape;2354;p12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2355" name="Shape 2355"/>
        <p:cNvGrpSpPr/>
        <p:nvPr/>
      </p:nvGrpSpPr>
      <p:grpSpPr>
        <a:xfrm>
          <a:off x="0" y="0"/>
          <a:ext cx="0" cy="0"/>
          <a:chOff x="0" y="0"/>
          <a:chExt cx="0" cy="0"/>
        </a:xfrm>
      </p:grpSpPr>
      <p:sp>
        <p:nvSpPr>
          <p:cNvPr id="2356" name="Google Shape;2356;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7" name="Google Shape;2357;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8" name="Google Shape;2358;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59" name="Google Shape;2359;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60" name="Google Shape;2360;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61" name="Google Shape;2361;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2" name="Google Shape;2362;p12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3" name="Google Shape;2363;p127"/>
          <p:cNvGrpSpPr/>
          <p:nvPr/>
        </p:nvGrpSpPr>
        <p:grpSpPr>
          <a:xfrm>
            <a:off x="457427" y="3873038"/>
            <a:ext cx="602564" cy="377174"/>
            <a:chOff x="457200" y="1466425"/>
            <a:chExt cx="776900" cy="486300"/>
          </a:xfrm>
        </p:grpSpPr>
        <p:sp>
          <p:nvSpPr>
            <p:cNvPr id="2364" name="Google Shape;2364;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365" name="Google Shape;2365;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6" name="Google Shape;2366;p12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7" name="Google Shape;2367;p12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8" name="Google Shape;2368;p127"/>
          <p:cNvGrpSpPr/>
          <p:nvPr/>
        </p:nvGrpSpPr>
        <p:grpSpPr>
          <a:xfrm>
            <a:off x="457315" y="4311142"/>
            <a:ext cx="602564" cy="377174"/>
            <a:chOff x="457200" y="1466425"/>
            <a:chExt cx="776900" cy="486300"/>
          </a:xfrm>
        </p:grpSpPr>
        <p:sp>
          <p:nvSpPr>
            <p:cNvPr id="2369" name="Google Shape;2369;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370" name="Google Shape;2370;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1" name="Google Shape;2371;p12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2" name="Google Shape;2372;p12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3" name="Google Shape;2373;p127"/>
          <p:cNvGrpSpPr/>
          <p:nvPr/>
        </p:nvGrpSpPr>
        <p:grpSpPr>
          <a:xfrm>
            <a:off x="457377" y="2996663"/>
            <a:ext cx="602564" cy="377174"/>
            <a:chOff x="457200" y="1466425"/>
            <a:chExt cx="776900" cy="486300"/>
          </a:xfrm>
        </p:grpSpPr>
        <p:sp>
          <p:nvSpPr>
            <p:cNvPr id="2374" name="Google Shape;2374;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375" name="Google Shape;2375;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6" name="Google Shape;2376;p12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7" name="Google Shape;2377;p12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8" name="Google Shape;2378;p127"/>
          <p:cNvGrpSpPr/>
          <p:nvPr/>
        </p:nvGrpSpPr>
        <p:grpSpPr>
          <a:xfrm>
            <a:off x="457265" y="3434767"/>
            <a:ext cx="602564" cy="377174"/>
            <a:chOff x="457200" y="1466425"/>
            <a:chExt cx="776900" cy="486300"/>
          </a:xfrm>
        </p:grpSpPr>
        <p:sp>
          <p:nvSpPr>
            <p:cNvPr id="2379" name="Google Shape;2379;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380" name="Google Shape;2380;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1" name="Google Shape;2381;p12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2" name="Google Shape;2382;p12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3" name="Google Shape;2383;p127"/>
          <p:cNvGrpSpPr/>
          <p:nvPr/>
        </p:nvGrpSpPr>
        <p:grpSpPr>
          <a:xfrm>
            <a:off x="457402" y="2135288"/>
            <a:ext cx="602564" cy="377174"/>
            <a:chOff x="457200" y="1466425"/>
            <a:chExt cx="776900" cy="486300"/>
          </a:xfrm>
        </p:grpSpPr>
        <p:sp>
          <p:nvSpPr>
            <p:cNvPr id="2384" name="Google Shape;2384;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385" name="Google Shape;2385;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6" name="Google Shape;2386;p12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7" name="Google Shape;2387;p12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8" name="Google Shape;2388;p127"/>
          <p:cNvGrpSpPr/>
          <p:nvPr/>
        </p:nvGrpSpPr>
        <p:grpSpPr>
          <a:xfrm>
            <a:off x="457290" y="2573392"/>
            <a:ext cx="602564" cy="377174"/>
            <a:chOff x="457200" y="1466425"/>
            <a:chExt cx="776900" cy="486300"/>
          </a:xfrm>
        </p:grpSpPr>
        <p:sp>
          <p:nvSpPr>
            <p:cNvPr id="2389" name="Google Shape;2389;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390" name="Google Shape;2390;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1" name="Google Shape;2391;p12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2" name="Google Shape;2392;p12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3" name="Google Shape;2393;p127"/>
          <p:cNvGrpSpPr/>
          <p:nvPr/>
        </p:nvGrpSpPr>
        <p:grpSpPr>
          <a:xfrm>
            <a:off x="457352" y="1258913"/>
            <a:ext cx="602564" cy="377174"/>
            <a:chOff x="457200" y="1466425"/>
            <a:chExt cx="776900" cy="486300"/>
          </a:xfrm>
        </p:grpSpPr>
        <p:sp>
          <p:nvSpPr>
            <p:cNvPr id="2394" name="Google Shape;2394;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395" name="Google Shape;2395;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6" name="Google Shape;2396;p12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7" name="Google Shape;2397;p12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8" name="Google Shape;2398;p127"/>
          <p:cNvGrpSpPr/>
          <p:nvPr/>
        </p:nvGrpSpPr>
        <p:grpSpPr>
          <a:xfrm>
            <a:off x="457240" y="1697017"/>
            <a:ext cx="602564" cy="377174"/>
            <a:chOff x="457200" y="1466425"/>
            <a:chExt cx="776900" cy="486300"/>
          </a:xfrm>
        </p:grpSpPr>
        <p:sp>
          <p:nvSpPr>
            <p:cNvPr id="2399" name="Google Shape;2399;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00" name="Google Shape;2400;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1" name="Google Shape;2401;p12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2402" name="Shape 2402"/>
        <p:cNvGrpSpPr/>
        <p:nvPr/>
      </p:nvGrpSpPr>
      <p:grpSpPr>
        <a:xfrm>
          <a:off x="0" y="0"/>
          <a:ext cx="0" cy="0"/>
          <a:chOff x="0" y="0"/>
          <a:chExt cx="0" cy="0"/>
        </a:xfrm>
      </p:grpSpPr>
      <p:sp>
        <p:nvSpPr>
          <p:cNvPr id="2403" name="Google Shape;2403;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4" name="Google Shape;2404;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05" name="Google Shape;2405;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06" name="Google Shape;2406;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7" name="Google Shape;2407;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08" name="Google Shape;2408;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9" name="Google Shape;2409;p12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0" name="Google Shape;2410;p128"/>
          <p:cNvGrpSpPr/>
          <p:nvPr/>
        </p:nvGrpSpPr>
        <p:grpSpPr>
          <a:xfrm>
            <a:off x="457427" y="3873038"/>
            <a:ext cx="602564" cy="377174"/>
            <a:chOff x="457200" y="1466425"/>
            <a:chExt cx="776900" cy="486300"/>
          </a:xfrm>
        </p:grpSpPr>
        <p:sp>
          <p:nvSpPr>
            <p:cNvPr id="2411" name="Google Shape;2411;p12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412" name="Google Shape;2412;p12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3" name="Google Shape;2413;p12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4" name="Google Shape;2414;p12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5" name="Google Shape;2415;p128"/>
          <p:cNvGrpSpPr/>
          <p:nvPr/>
        </p:nvGrpSpPr>
        <p:grpSpPr>
          <a:xfrm>
            <a:off x="457315" y="4311142"/>
            <a:ext cx="602564" cy="377174"/>
            <a:chOff x="457200" y="1466425"/>
            <a:chExt cx="776900" cy="486300"/>
          </a:xfrm>
        </p:grpSpPr>
        <p:sp>
          <p:nvSpPr>
            <p:cNvPr id="2416" name="Google Shape;2416;p12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417" name="Google Shape;2417;p12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8" name="Google Shape;2418;p12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9" name="Google Shape;2419;p12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0" name="Google Shape;2420;p128"/>
          <p:cNvGrpSpPr/>
          <p:nvPr/>
        </p:nvGrpSpPr>
        <p:grpSpPr>
          <a:xfrm>
            <a:off x="457377" y="2996663"/>
            <a:ext cx="602564" cy="377174"/>
            <a:chOff x="457200" y="1466425"/>
            <a:chExt cx="776900" cy="486300"/>
          </a:xfrm>
        </p:grpSpPr>
        <p:sp>
          <p:nvSpPr>
            <p:cNvPr id="2421" name="Google Shape;2421;p12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422" name="Google Shape;2422;p12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3" name="Google Shape;2423;p12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4" name="Google Shape;2424;p12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5" name="Google Shape;2425;p128"/>
          <p:cNvGrpSpPr/>
          <p:nvPr/>
        </p:nvGrpSpPr>
        <p:grpSpPr>
          <a:xfrm>
            <a:off x="457265" y="3434767"/>
            <a:ext cx="602564" cy="377174"/>
            <a:chOff x="457200" y="1466425"/>
            <a:chExt cx="776900" cy="486300"/>
          </a:xfrm>
        </p:grpSpPr>
        <p:sp>
          <p:nvSpPr>
            <p:cNvPr id="2426" name="Google Shape;2426;p12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427" name="Google Shape;2427;p12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8" name="Google Shape;2428;p12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9" name="Google Shape;2429;p12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0" name="Google Shape;2430;p128"/>
          <p:cNvGrpSpPr/>
          <p:nvPr/>
        </p:nvGrpSpPr>
        <p:grpSpPr>
          <a:xfrm>
            <a:off x="457402" y="2135288"/>
            <a:ext cx="602564" cy="377174"/>
            <a:chOff x="457200" y="1466425"/>
            <a:chExt cx="776900" cy="486300"/>
          </a:xfrm>
        </p:grpSpPr>
        <p:sp>
          <p:nvSpPr>
            <p:cNvPr id="2431" name="Google Shape;2431;p12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432" name="Google Shape;2432;p12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3" name="Google Shape;2433;p12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4" name="Google Shape;2434;p12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5" name="Google Shape;2435;p128"/>
          <p:cNvGrpSpPr/>
          <p:nvPr/>
        </p:nvGrpSpPr>
        <p:grpSpPr>
          <a:xfrm>
            <a:off x="457290" y="2573392"/>
            <a:ext cx="602564" cy="377174"/>
            <a:chOff x="457200" y="1466425"/>
            <a:chExt cx="776900" cy="486300"/>
          </a:xfrm>
        </p:grpSpPr>
        <p:sp>
          <p:nvSpPr>
            <p:cNvPr id="2436" name="Google Shape;2436;p12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437" name="Google Shape;2437;p12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8" name="Google Shape;2438;p12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9" name="Google Shape;2439;p12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0" name="Google Shape;2440;p128"/>
          <p:cNvGrpSpPr/>
          <p:nvPr/>
        </p:nvGrpSpPr>
        <p:grpSpPr>
          <a:xfrm>
            <a:off x="457352" y="1258913"/>
            <a:ext cx="602564" cy="377174"/>
            <a:chOff x="457200" y="1466425"/>
            <a:chExt cx="776900" cy="486300"/>
          </a:xfrm>
        </p:grpSpPr>
        <p:sp>
          <p:nvSpPr>
            <p:cNvPr id="2441" name="Google Shape;2441;p12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442" name="Google Shape;2442;p12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3" name="Google Shape;2443;p12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4" name="Google Shape;2444;p12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5" name="Google Shape;2445;p128"/>
          <p:cNvGrpSpPr/>
          <p:nvPr/>
        </p:nvGrpSpPr>
        <p:grpSpPr>
          <a:xfrm>
            <a:off x="457240" y="1697017"/>
            <a:ext cx="602564" cy="377174"/>
            <a:chOff x="457200" y="1466425"/>
            <a:chExt cx="776900" cy="486300"/>
          </a:xfrm>
        </p:grpSpPr>
        <p:sp>
          <p:nvSpPr>
            <p:cNvPr id="2446" name="Google Shape;2446;p12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447" name="Google Shape;2447;p12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8" name="Google Shape;2448;p12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2449" name="Shape 2449"/>
        <p:cNvGrpSpPr/>
        <p:nvPr/>
      </p:nvGrpSpPr>
      <p:grpSpPr>
        <a:xfrm>
          <a:off x="0" y="0"/>
          <a:ext cx="0" cy="0"/>
          <a:chOff x="0" y="0"/>
          <a:chExt cx="0" cy="0"/>
        </a:xfrm>
      </p:grpSpPr>
      <p:sp>
        <p:nvSpPr>
          <p:cNvPr id="2450" name="Google Shape;2450;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1" name="Google Shape;2451;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52" name="Google Shape;2452;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53" name="Google Shape;2453;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54" name="Google Shape;2454;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55" name="Google Shape;2455;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56" name="Google Shape;2456;p129"/>
          <p:cNvGrpSpPr/>
          <p:nvPr/>
        </p:nvGrpSpPr>
        <p:grpSpPr>
          <a:xfrm>
            <a:off x="457181" y="1345103"/>
            <a:ext cx="533372" cy="533480"/>
            <a:chOff x="457200" y="1378813"/>
            <a:chExt cx="695400" cy="695450"/>
          </a:xfrm>
        </p:grpSpPr>
        <p:sp>
          <p:nvSpPr>
            <p:cNvPr id="2457" name="Google Shape;2457;p12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58" name="Google Shape;2458;p12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9" name="Google Shape;2459;p12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2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61" name="Google Shape;2461;p129"/>
          <p:cNvGrpSpPr/>
          <p:nvPr/>
        </p:nvGrpSpPr>
        <p:grpSpPr>
          <a:xfrm>
            <a:off x="3228956" y="1345103"/>
            <a:ext cx="533372" cy="533480"/>
            <a:chOff x="457200" y="1378813"/>
            <a:chExt cx="695400" cy="695450"/>
          </a:xfrm>
        </p:grpSpPr>
        <p:sp>
          <p:nvSpPr>
            <p:cNvPr id="2462" name="Google Shape;2462;p12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463" name="Google Shape;2463;p12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4" name="Google Shape;2464;p12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2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66" name="Google Shape;2466;p129"/>
          <p:cNvGrpSpPr/>
          <p:nvPr/>
        </p:nvGrpSpPr>
        <p:grpSpPr>
          <a:xfrm>
            <a:off x="6134081" y="1345853"/>
            <a:ext cx="533372" cy="533480"/>
            <a:chOff x="457200" y="1378813"/>
            <a:chExt cx="695400" cy="695450"/>
          </a:xfrm>
        </p:grpSpPr>
        <p:sp>
          <p:nvSpPr>
            <p:cNvPr id="2467" name="Google Shape;2467;p12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468" name="Google Shape;2468;p12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9" name="Google Shape;2469;p12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2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2471" name="Shape 2471"/>
        <p:cNvGrpSpPr/>
        <p:nvPr/>
      </p:nvGrpSpPr>
      <p:grpSpPr>
        <a:xfrm>
          <a:off x="0" y="0"/>
          <a:ext cx="0" cy="0"/>
          <a:chOff x="0" y="0"/>
          <a:chExt cx="0" cy="0"/>
        </a:xfrm>
      </p:grpSpPr>
      <p:pic>
        <p:nvPicPr>
          <p:cNvPr id="2472" name="Google Shape;2472;p13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473" name="Google Shape;2473;p1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5" name="Google Shape;2475;p1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6" name="Google Shape;2476;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77" name="Google Shape;2477;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78" name="Google Shape;2478;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9" name="Google Shape;2479;p1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80" name="Google Shape;2480;p130"/>
          <p:cNvGrpSpPr/>
          <p:nvPr/>
        </p:nvGrpSpPr>
        <p:grpSpPr>
          <a:xfrm>
            <a:off x="457206" y="1421303"/>
            <a:ext cx="533372" cy="533480"/>
            <a:chOff x="457200" y="1378813"/>
            <a:chExt cx="695400" cy="695450"/>
          </a:xfrm>
        </p:grpSpPr>
        <p:sp>
          <p:nvSpPr>
            <p:cNvPr id="2481" name="Google Shape;2481;p13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482" name="Google Shape;2482;p13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3" name="Google Shape;2483;p13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4" name="Google Shape;2484;p13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5" name="Google Shape;2485;p1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6" name="Google Shape;2486;p130"/>
          <p:cNvGrpSpPr/>
          <p:nvPr/>
        </p:nvGrpSpPr>
        <p:grpSpPr>
          <a:xfrm>
            <a:off x="4936306" y="1423553"/>
            <a:ext cx="533372" cy="533480"/>
            <a:chOff x="457200" y="1378813"/>
            <a:chExt cx="695400" cy="695450"/>
          </a:xfrm>
        </p:grpSpPr>
        <p:sp>
          <p:nvSpPr>
            <p:cNvPr id="2487" name="Google Shape;2487;p13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488" name="Google Shape;2488;p13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9" name="Google Shape;2489;p13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0" name="Google Shape;2490;p13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2491" name="Shape 2491"/>
        <p:cNvGrpSpPr/>
        <p:nvPr/>
      </p:nvGrpSpPr>
      <p:grpSpPr>
        <a:xfrm>
          <a:off x="0" y="0"/>
          <a:ext cx="0" cy="0"/>
          <a:chOff x="0" y="0"/>
          <a:chExt cx="0" cy="0"/>
        </a:xfrm>
      </p:grpSpPr>
      <p:sp>
        <p:nvSpPr>
          <p:cNvPr id="2492" name="Google Shape;2492;p1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3" name="Google Shape;2493;p1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94" name="Google Shape;2494;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95" name="Google Shape;2495;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96" name="Google Shape;2496;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97" name="Google Shape;2497;p1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8" name="Google Shape;2498;p13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499" name="Google Shape;2499;p13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504" name="Google Shape;2504;p13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505" name="Google Shape;2505;p13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510" name="Google Shape;2510;p13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511" name="Google Shape;2511;p13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4" name="Google Shape;2514;p13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515" name="Google Shape;2515;p13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6" name="Google Shape;2516;p13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7" name="Google Shape;2517;p13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2518" name="Shape 2518"/>
        <p:cNvGrpSpPr/>
        <p:nvPr/>
      </p:nvGrpSpPr>
      <p:grpSpPr>
        <a:xfrm>
          <a:off x="0" y="0"/>
          <a:ext cx="0" cy="0"/>
          <a:chOff x="0" y="0"/>
          <a:chExt cx="0" cy="0"/>
        </a:xfrm>
      </p:grpSpPr>
      <p:sp>
        <p:nvSpPr>
          <p:cNvPr id="2519" name="Google Shape;2519;p1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1" name="Google Shape;2521;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22" name="Google Shape;2522;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23" name="Google Shape;2523;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24" name="Google Shape;2524;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5" name="Google Shape;2525;p1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6" name="Google Shape;2526;p1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7" name="Google Shape;2527;p1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1" name="Google Shape;2531;p1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2" name="Google Shape;2532;p1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33" name="Google Shape;2533;p13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34" name="Google Shape;2534;p13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535" name="Google Shape;2535;p13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536" name="Google Shape;2536;p13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2537" name="Shape 2537"/>
        <p:cNvGrpSpPr/>
        <p:nvPr/>
      </p:nvGrpSpPr>
      <p:grpSpPr>
        <a:xfrm>
          <a:off x="0" y="0"/>
          <a:ext cx="0" cy="0"/>
          <a:chOff x="0" y="0"/>
          <a:chExt cx="0" cy="0"/>
        </a:xfrm>
      </p:grpSpPr>
      <p:sp>
        <p:nvSpPr>
          <p:cNvPr id="2538" name="Google Shape;2538;p1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0" name="Google Shape;2540;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41" name="Google Shape;2541;p1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2" name="Google Shape;2542;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43" name="Google Shape;2543;p1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44" name="Google Shape;2544;p1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5" name="Google Shape;2545;p1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6" name="Google Shape;2546;p1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0" name="Google Shape;2550;p1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1" name="Google Shape;2551;p1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52" name="Google Shape;2552;p13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553" name="Google Shape;2553;p13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554" name="Google Shape;2554;p13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555" name="Google Shape;2555;p13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2556" name="Shape 2556"/>
        <p:cNvGrpSpPr/>
        <p:nvPr/>
      </p:nvGrpSpPr>
      <p:grpSpPr>
        <a:xfrm>
          <a:off x="0" y="0"/>
          <a:ext cx="0" cy="0"/>
          <a:chOff x="0" y="0"/>
          <a:chExt cx="0" cy="0"/>
        </a:xfrm>
      </p:grpSpPr>
      <p:sp>
        <p:nvSpPr>
          <p:cNvPr id="2557" name="Google Shape;2557;p13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9" name="Google Shape;2559;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60" name="Google Shape;2560;p1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61" name="Google Shape;2561;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62" name="Google Shape;2562;p1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3" name="Google Shape;2563;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4" name="Google Shape;2564;p13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5" name="Google Shape;2565;p13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9" name="Google Shape;2569;p13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0" name="Google Shape;2570;p13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71" name="Google Shape;2571;p13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572" name="Google Shape;2572;p13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573" name="Google Shape;2573;p13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574" name="Google Shape;2574;p13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2575" name="Shape 2575"/>
        <p:cNvGrpSpPr/>
        <p:nvPr/>
      </p:nvGrpSpPr>
      <p:grpSpPr>
        <a:xfrm>
          <a:off x="0" y="0"/>
          <a:ext cx="0" cy="0"/>
          <a:chOff x="0" y="0"/>
          <a:chExt cx="0" cy="0"/>
        </a:xfrm>
      </p:grpSpPr>
      <p:sp>
        <p:nvSpPr>
          <p:cNvPr id="2576" name="Google Shape;2576;p1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8" name="Google Shape;2578;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79" name="Google Shape;2579;p1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80" name="Google Shape;2580;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81" name="Google Shape;2581;p1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82" name="Google Shape;2582;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3" name="Google Shape;2583;p13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4" name="Google Shape;2584;p1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8" name="Google Shape;2588;p13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9" name="Google Shape;2589;p13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90" name="Google Shape;2590;p13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591" name="Google Shape;2591;p13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2592" name="Google Shape;2592;p13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2593" name="Google Shape;2593;p13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2594" name="Shape 2594"/>
        <p:cNvGrpSpPr/>
        <p:nvPr/>
      </p:nvGrpSpPr>
      <p:grpSpPr>
        <a:xfrm>
          <a:off x="0" y="0"/>
          <a:ext cx="0" cy="0"/>
          <a:chOff x="0" y="0"/>
          <a:chExt cx="0" cy="0"/>
        </a:xfrm>
      </p:grpSpPr>
      <p:sp>
        <p:nvSpPr>
          <p:cNvPr id="2595" name="Google Shape;2595;p1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7" name="Google Shape;2597;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8" name="Google Shape;2598;p1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99" name="Google Shape;2599;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0" name="Google Shape;2600;p1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01" name="Google Shape;2601;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2" name="Google Shape;2602;p1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3" name="Google Shape;2603;p1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7" name="Google Shape;2607;p1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8" name="Google Shape;2608;p1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9" name="Google Shape;2609;p1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11" name="Google Shape;2611;p13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12" name="Google Shape;2612;p13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613" name="Google Shape;2613;p13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14" name="Google Shape;2614;p13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2615" name="Google Shape;2615;p13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2616" name="Shape 2616"/>
        <p:cNvGrpSpPr/>
        <p:nvPr/>
      </p:nvGrpSpPr>
      <p:grpSpPr>
        <a:xfrm>
          <a:off x="0" y="0"/>
          <a:ext cx="0" cy="0"/>
          <a:chOff x="0" y="0"/>
          <a:chExt cx="0" cy="0"/>
        </a:xfrm>
      </p:grpSpPr>
      <p:sp>
        <p:nvSpPr>
          <p:cNvPr id="2617" name="Google Shape;2617;p1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9" name="Google Shape;2619;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20" name="Google Shape;2620;p1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21" name="Google Shape;2621;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22" name="Google Shape;2622;p1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3" name="Google Shape;2623;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4" name="Google Shape;2624;p1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5" name="Google Shape;2625;p1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9" name="Google Shape;2629;p1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0" name="Google Shape;2630;p1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1" name="Google Shape;2631;p1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33" name="Google Shape;2633;p13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634" name="Google Shape;2634;p13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2635" name="Google Shape;2635;p13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636" name="Google Shape;2636;p13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2637" name="Google Shape;2637;p13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2638" name="Shape 2638"/>
        <p:cNvGrpSpPr/>
        <p:nvPr/>
      </p:nvGrpSpPr>
      <p:grpSpPr>
        <a:xfrm>
          <a:off x="0" y="0"/>
          <a:ext cx="0" cy="0"/>
          <a:chOff x="0" y="0"/>
          <a:chExt cx="0" cy="0"/>
        </a:xfrm>
      </p:grpSpPr>
      <p:sp>
        <p:nvSpPr>
          <p:cNvPr id="2639" name="Google Shape;2639;p1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1" name="Google Shape;2641;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2" name="Google Shape;2642;p1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43" name="Google Shape;2643;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44" name="Google Shape;2644;p1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45" name="Google Shape;2645;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6" name="Google Shape;2646;p13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7" name="Google Shape;2647;p1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1" name="Google Shape;2651;p13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2" name="Google Shape;2652;p13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3" name="Google Shape;2653;p1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55" name="Google Shape;2655;p13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656" name="Google Shape;2656;p13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2657" name="Google Shape;2657;p13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2658" name="Google Shape;2658;p13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2659" name="Google Shape;2659;p13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2660" name="Shape 2660"/>
        <p:cNvGrpSpPr/>
        <p:nvPr/>
      </p:nvGrpSpPr>
      <p:grpSpPr>
        <a:xfrm>
          <a:off x="0" y="0"/>
          <a:ext cx="0" cy="0"/>
          <a:chOff x="0" y="0"/>
          <a:chExt cx="0" cy="0"/>
        </a:xfrm>
      </p:grpSpPr>
      <p:sp>
        <p:nvSpPr>
          <p:cNvPr id="2661" name="Google Shape;2661;p13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3" name="Google Shape;2663;p1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4" name="Google Shape;2664;p1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65" name="Google Shape;266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6" name="Google Shape;2666;p1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67" name="Google Shape;2667;p1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8" name="Google Shape;2668;p13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9" name="Google Shape;2669;p13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3" name="Google Shape;2673;p13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4" name="Google Shape;2674;p13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5" name="Google Shape;2675;p13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77" name="Google Shape;2677;p13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678" name="Google Shape;2678;p13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679" name="Google Shape;2679;p13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680" name="Google Shape;2680;p13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681" name="Google Shape;2681;p139"/>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2682" name="Shape 2682"/>
        <p:cNvGrpSpPr/>
        <p:nvPr/>
      </p:nvGrpSpPr>
      <p:grpSpPr>
        <a:xfrm>
          <a:off x="0" y="0"/>
          <a:ext cx="0" cy="0"/>
          <a:chOff x="0" y="0"/>
          <a:chExt cx="0" cy="0"/>
        </a:xfrm>
      </p:grpSpPr>
      <p:sp>
        <p:nvSpPr>
          <p:cNvPr id="2683" name="Google Shape;2683;p1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5" name="Google Shape;2685;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86" name="Google Shape;2686;p1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87" name="Google Shape;2687;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88" name="Google Shape;2688;p1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89" name="Google Shape;2689;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0" name="Google Shape;2690;p1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1" name="Google Shape;2691;p1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7" name="Google Shape;2697;p1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8" name="Google Shape;2698;p1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9" name="Google Shape;2699;p1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0" name="Google Shape;2700;p1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01" name="Google Shape;2701;p14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702" name="Google Shape;2702;p14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703" name="Google Shape;2703;p14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04" name="Google Shape;2704;p14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705" name="Google Shape;2705;p14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06" name="Google Shape;2706;p14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2707" name="Shape 2707"/>
        <p:cNvGrpSpPr/>
        <p:nvPr/>
      </p:nvGrpSpPr>
      <p:grpSpPr>
        <a:xfrm>
          <a:off x="0" y="0"/>
          <a:ext cx="0" cy="0"/>
          <a:chOff x="0" y="0"/>
          <a:chExt cx="0" cy="0"/>
        </a:xfrm>
      </p:grpSpPr>
      <p:sp>
        <p:nvSpPr>
          <p:cNvPr id="2708" name="Google Shape;2708;p1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0" name="Google Shape;2710;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1" name="Google Shape;2711;p1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2" name="Google Shape;2712;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13" name="Google Shape;2713;p1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4" name="Google Shape;2714;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5" name="Google Shape;2715;p1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6" name="Google Shape;2716;p1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2" name="Google Shape;2722;p1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3" name="Google Shape;2723;p1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4" name="Google Shape;2724;p1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5" name="Google Shape;2725;p1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26" name="Google Shape;2726;p14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727" name="Google Shape;2727;p14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728" name="Google Shape;2728;p14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729" name="Google Shape;2729;p14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730" name="Google Shape;2730;p14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731" name="Google Shape;2731;p14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732" name="Shape 2732"/>
        <p:cNvGrpSpPr/>
        <p:nvPr/>
      </p:nvGrpSpPr>
      <p:grpSpPr>
        <a:xfrm>
          <a:off x="0" y="0"/>
          <a:ext cx="0" cy="0"/>
          <a:chOff x="0" y="0"/>
          <a:chExt cx="0" cy="0"/>
        </a:xfrm>
      </p:grpSpPr>
      <p:sp>
        <p:nvSpPr>
          <p:cNvPr id="2733" name="Google Shape;2733;p1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5" name="Google Shape;2735;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6" name="Google Shape;2736;p1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7" name="Google Shape;2737;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38" name="Google Shape;2738;p1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9" name="Google Shape;2739;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0" name="Google Shape;2740;p14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1" name="Google Shape;2741;p1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4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7" name="Google Shape;2747;p14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8" name="Google Shape;2748;p14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9" name="Google Shape;2749;p14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0" name="Google Shape;2750;p14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51" name="Google Shape;2751;p14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752" name="Google Shape;2752;p14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753" name="Google Shape;2753;p14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754" name="Google Shape;2754;p14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755" name="Google Shape;2755;p14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756" name="Google Shape;2756;p14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757" name="Shape 2757"/>
        <p:cNvGrpSpPr/>
        <p:nvPr/>
      </p:nvGrpSpPr>
      <p:grpSpPr>
        <a:xfrm>
          <a:off x="0" y="0"/>
          <a:ext cx="0" cy="0"/>
          <a:chOff x="0" y="0"/>
          <a:chExt cx="0" cy="0"/>
        </a:xfrm>
      </p:grpSpPr>
      <p:sp>
        <p:nvSpPr>
          <p:cNvPr id="2758" name="Google Shape;2758;p14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0" name="Google Shape;2760;p1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61" name="Google Shape;2761;p1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62" name="Google Shape;2762;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63" name="Google Shape;2763;p1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64" name="Google Shape;2764;p1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5" name="Google Shape;2765;p14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6" name="Google Shape;2766;p14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4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4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4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4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4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2" name="Google Shape;2772;p14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3" name="Google Shape;2773;p14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4" name="Google Shape;2774;p14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5" name="Google Shape;2775;p14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76" name="Google Shape;2776;p14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777" name="Google Shape;2777;p14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778" name="Google Shape;2778;p14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779" name="Google Shape;2779;p14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780" name="Google Shape;2780;p14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781" name="Google Shape;2781;p14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782" name="Shape 2782"/>
        <p:cNvGrpSpPr/>
        <p:nvPr/>
      </p:nvGrpSpPr>
      <p:grpSpPr>
        <a:xfrm>
          <a:off x="0" y="0"/>
          <a:ext cx="0" cy="0"/>
          <a:chOff x="0" y="0"/>
          <a:chExt cx="0" cy="0"/>
        </a:xfrm>
      </p:grpSpPr>
      <p:sp>
        <p:nvSpPr>
          <p:cNvPr id="2783" name="Google Shape;2783;p1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5" name="Google Shape;2785;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86" name="Google Shape;2786;p1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7" name="Google Shape;2787;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88" name="Google Shape;2788;p1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89" name="Google Shape;2789;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0" name="Google Shape;2790;p1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1" name="Google Shape;2791;p1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3" name="Google Shape;2793;p1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5" name="Google Shape;2795;p1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7" name="Google Shape;2797;p1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9" name="Google Shape;2799;p1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1" name="Google Shape;2801;p1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03" name="Google Shape;2803;p14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04" name="Google Shape;2804;p14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805" name="Google Shape;2805;p14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06" name="Google Shape;2806;p14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807" name="Google Shape;2807;p14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08" name="Google Shape;2808;p14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809" name="Google Shape;2809;p14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810" name="Shape 2810"/>
        <p:cNvGrpSpPr/>
        <p:nvPr/>
      </p:nvGrpSpPr>
      <p:grpSpPr>
        <a:xfrm>
          <a:off x="0" y="0"/>
          <a:ext cx="0" cy="0"/>
          <a:chOff x="0" y="0"/>
          <a:chExt cx="0" cy="0"/>
        </a:xfrm>
      </p:grpSpPr>
      <p:sp>
        <p:nvSpPr>
          <p:cNvPr id="2811" name="Google Shape;2811;p1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3" name="Google Shape;2813;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14" name="Google Shape;2814;p1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15" name="Google Shape;2815;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16" name="Google Shape;2816;p1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17" name="Google Shape;2817;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8" name="Google Shape;2818;p1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9" name="Google Shape;2819;p1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1" name="Google Shape;2821;p1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3" name="Google Shape;2823;p1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5" name="Google Shape;2825;p1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7" name="Google Shape;2827;p1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9" name="Google Shape;2829;p1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31" name="Google Shape;2831;p14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832" name="Google Shape;2832;p14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833" name="Google Shape;2833;p14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834" name="Google Shape;2834;p14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835" name="Google Shape;2835;p14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836" name="Google Shape;2836;p14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837" name="Google Shape;2837;p14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838" name="Shape 2838"/>
        <p:cNvGrpSpPr/>
        <p:nvPr/>
      </p:nvGrpSpPr>
      <p:grpSpPr>
        <a:xfrm>
          <a:off x="0" y="0"/>
          <a:ext cx="0" cy="0"/>
          <a:chOff x="0" y="0"/>
          <a:chExt cx="0" cy="0"/>
        </a:xfrm>
      </p:grpSpPr>
      <p:sp>
        <p:nvSpPr>
          <p:cNvPr id="2839" name="Google Shape;2839;p14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1" name="Google Shape;2841;p1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42" name="Google Shape;2842;p1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43" name="Google Shape;2843;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44" name="Google Shape;2844;p1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5" name="Google Shape;2845;p1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6" name="Google Shape;2846;p14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7" name="Google Shape;2847;p14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4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9" name="Google Shape;2849;p14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4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1" name="Google Shape;2851;p14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4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3" name="Google Shape;2853;p14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4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5" name="Google Shape;2855;p14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4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7" name="Google Shape;2857;p14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4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59" name="Google Shape;2859;p14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2860" name="Google Shape;2860;p14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2861" name="Google Shape;2861;p14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2862" name="Google Shape;2862;p14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2863" name="Google Shape;2863;p14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2864" name="Google Shape;2864;p14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2865" name="Google Shape;2865;p14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866" name="Shape 2866"/>
        <p:cNvGrpSpPr/>
        <p:nvPr/>
      </p:nvGrpSpPr>
      <p:grpSpPr>
        <a:xfrm>
          <a:off x="0" y="0"/>
          <a:ext cx="0" cy="0"/>
          <a:chOff x="0" y="0"/>
          <a:chExt cx="0" cy="0"/>
        </a:xfrm>
      </p:grpSpPr>
      <p:sp>
        <p:nvSpPr>
          <p:cNvPr id="2867" name="Google Shape;2867;p14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9" name="Google Shape;2869;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70" name="Google Shape;2870;p1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71" name="Google Shape;2871;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72" name="Google Shape;2872;p1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73" name="Google Shape;2873;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4" name="Google Shape;2874;p14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5" name="Google Shape;2875;p14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4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7" name="Google Shape;2877;p14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4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9" name="Google Shape;2879;p14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4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1" name="Google Shape;2881;p14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4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3" name="Google Shape;2883;p14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4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5" name="Google Shape;2885;p14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4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87" name="Google Shape;2887;p14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2888" name="Google Shape;2888;p14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2889" name="Google Shape;2889;p14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2890" name="Google Shape;2890;p14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2891" name="Google Shape;2891;p14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2892" name="Google Shape;2892;p14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2893" name="Google Shape;2893;p14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894" name="Shape 2894"/>
        <p:cNvGrpSpPr/>
        <p:nvPr/>
      </p:nvGrpSpPr>
      <p:grpSpPr>
        <a:xfrm>
          <a:off x="0" y="0"/>
          <a:ext cx="0" cy="0"/>
          <a:chOff x="0" y="0"/>
          <a:chExt cx="0" cy="0"/>
        </a:xfrm>
      </p:grpSpPr>
      <p:sp>
        <p:nvSpPr>
          <p:cNvPr id="2895" name="Google Shape;2895;p1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6" name="Google Shape;2896;p1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97" name="Google Shape;2897;p1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8" name="Google Shape;2898;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99" name="Google Shape;2899;p1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00" name="Google Shape;2900;p1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1" name="Google Shape;2901;p1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3" name="Google Shape;2903;p1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5" name="Google Shape;2905;p1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7" name="Google Shape;2907;p1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9" name="Google Shape;2909;p1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1" name="Google Shape;2911;p1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3" name="Google Shape;2913;p1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5" name="Google Shape;2915;p1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17" name="Google Shape;2917;p14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18" name="Google Shape;2918;p14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2919" name="Google Shape;2919;p14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20" name="Google Shape;2920;p14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2921" name="Google Shape;2921;p14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22" name="Google Shape;2922;p14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2923" name="Google Shape;2923;p14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24" name="Google Shape;2924;p14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925" name="Shape 2925"/>
        <p:cNvGrpSpPr/>
        <p:nvPr/>
      </p:nvGrpSpPr>
      <p:grpSpPr>
        <a:xfrm>
          <a:off x="0" y="0"/>
          <a:ext cx="0" cy="0"/>
          <a:chOff x="0" y="0"/>
          <a:chExt cx="0" cy="0"/>
        </a:xfrm>
      </p:grpSpPr>
      <p:sp>
        <p:nvSpPr>
          <p:cNvPr id="2926" name="Google Shape;2926;p1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7" name="Google Shape;2927;p1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28" name="Google Shape;2928;p1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29" name="Google Shape;2929;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30" name="Google Shape;2930;p1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1" name="Google Shape;2931;p1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2" name="Google Shape;2932;p1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4" name="Google Shape;2934;p1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6" name="Google Shape;2936;p1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8" name="Google Shape;2938;p1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0" name="Google Shape;2940;p1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2" name="Google Shape;2942;p1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4" name="Google Shape;2944;p1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6" name="Google Shape;2946;p1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48" name="Google Shape;2948;p14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2949" name="Google Shape;2949;p14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2950" name="Google Shape;2950;p14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2951" name="Google Shape;2951;p14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2952" name="Google Shape;2952;p14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2953" name="Google Shape;2953;p14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2954" name="Google Shape;2954;p14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2955" name="Google Shape;2955;p14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956" name="Shape 2956"/>
        <p:cNvGrpSpPr/>
        <p:nvPr/>
      </p:nvGrpSpPr>
      <p:grpSpPr>
        <a:xfrm>
          <a:off x="0" y="0"/>
          <a:ext cx="0" cy="0"/>
          <a:chOff x="0" y="0"/>
          <a:chExt cx="0" cy="0"/>
        </a:xfrm>
      </p:grpSpPr>
      <p:sp>
        <p:nvSpPr>
          <p:cNvPr id="2957" name="Google Shape;2957;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8" name="Google Shape;2958;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59" name="Google Shape;2959;p1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60" name="Google Shape;2960;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61" name="Google Shape;2961;p1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62" name="Google Shape;2962;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3" name="Google Shape;2963;p15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5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5" name="Google Shape;2965;p15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5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7" name="Google Shape;2967;p15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5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9" name="Google Shape;2969;p15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5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1" name="Google Shape;2971;p15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5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3" name="Google Shape;2973;p15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5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5" name="Google Shape;2975;p15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5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7" name="Google Shape;2977;p15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5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79" name="Google Shape;2979;p15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980" name="Google Shape;2980;p15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981" name="Google Shape;2981;p15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982" name="Google Shape;2982;p15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983" name="Google Shape;2983;p15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984" name="Google Shape;2984;p15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985" name="Google Shape;2985;p15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986" name="Google Shape;2986;p15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987" name="Shape 2987"/>
        <p:cNvGrpSpPr/>
        <p:nvPr/>
      </p:nvGrpSpPr>
      <p:grpSpPr>
        <a:xfrm>
          <a:off x="0" y="0"/>
          <a:ext cx="0" cy="0"/>
          <a:chOff x="0" y="0"/>
          <a:chExt cx="0" cy="0"/>
        </a:xfrm>
      </p:grpSpPr>
      <p:sp>
        <p:nvSpPr>
          <p:cNvPr id="2988" name="Google Shape;2988;p1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9" name="Google Shape;2989;p1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90" name="Google Shape;2990;p1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91" name="Google Shape;2991;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92" name="Google Shape;2992;p1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93" name="Google Shape;2993;p1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4" name="Google Shape;2994;p15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5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6" name="Google Shape;2996;p15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5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8" name="Google Shape;2998;p15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5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0" name="Google Shape;3000;p15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5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2" name="Google Shape;3002;p15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5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4" name="Google Shape;3004;p15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5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6" name="Google Shape;3006;p15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5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8" name="Google Shape;3008;p15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5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10" name="Google Shape;3010;p15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011" name="Google Shape;3011;p15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3012" name="Google Shape;3012;p15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3013" name="Google Shape;3013;p15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3014" name="Google Shape;3014;p15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3015" name="Google Shape;3015;p15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3016" name="Google Shape;3016;p15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3017" name="Google Shape;3017;p15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3018" name="Shape 3018"/>
        <p:cNvGrpSpPr/>
        <p:nvPr/>
      </p:nvGrpSpPr>
      <p:grpSpPr>
        <a:xfrm>
          <a:off x="0" y="0"/>
          <a:ext cx="0" cy="0"/>
          <a:chOff x="0" y="0"/>
          <a:chExt cx="0" cy="0"/>
        </a:xfrm>
      </p:grpSpPr>
      <p:pic>
        <p:nvPicPr>
          <p:cNvPr id="3019" name="Google Shape;3019;p15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020" name="Google Shape;3020;p15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1" name="Google Shape;3021;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22" name="Google Shape;3022;p15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23" name="Google Shape;3023;p15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3024" name="Google Shape;3024;p15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3025" name="Google Shape;3025;p152"/>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3026" name="Shape 3026"/>
        <p:cNvGrpSpPr/>
        <p:nvPr/>
      </p:nvGrpSpPr>
      <p:grpSpPr>
        <a:xfrm>
          <a:off x="0" y="0"/>
          <a:ext cx="0" cy="0"/>
          <a:chOff x="0" y="0"/>
          <a:chExt cx="0" cy="0"/>
        </a:xfrm>
      </p:grpSpPr>
      <p:pic>
        <p:nvPicPr>
          <p:cNvPr id="3027" name="Google Shape;3027;p1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28" name="Google Shape;3028;p1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29" name="Google Shape;3029;p1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0" name="Google Shape;3030;p15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3031" name="Google Shape;3031;p15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3032" name="Shape 3032"/>
        <p:cNvGrpSpPr/>
        <p:nvPr/>
      </p:nvGrpSpPr>
      <p:grpSpPr>
        <a:xfrm>
          <a:off x="0" y="0"/>
          <a:ext cx="0" cy="0"/>
          <a:chOff x="0" y="0"/>
          <a:chExt cx="0" cy="0"/>
        </a:xfrm>
      </p:grpSpPr>
      <p:sp>
        <p:nvSpPr>
          <p:cNvPr id="3033" name="Google Shape;3033;p1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4" name="Google Shape;3034;p154"/>
          <p:cNvPicPr preferRelativeResize="0"/>
          <p:nvPr/>
        </p:nvPicPr>
        <p:blipFill>
          <a:blip r:embed="rId2">
            <a:alphaModFix/>
          </a:blip>
          <a:stretch>
            <a:fillRect/>
          </a:stretch>
        </p:blipFill>
        <p:spPr>
          <a:xfrm>
            <a:off x="0" y="0"/>
            <a:ext cx="9143971" cy="5143500"/>
          </a:xfrm>
          <a:prstGeom prst="rect">
            <a:avLst/>
          </a:prstGeom>
          <a:noFill/>
          <a:ln>
            <a:noFill/>
          </a:ln>
        </p:spPr>
      </p:pic>
      <p:sp>
        <p:nvSpPr>
          <p:cNvPr id="3035" name="Google Shape;3035;p154"/>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36" name="Google Shape;3036;p154"/>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3037" name="Shape 3037"/>
        <p:cNvGrpSpPr/>
        <p:nvPr/>
      </p:nvGrpSpPr>
      <p:grpSpPr>
        <a:xfrm>
          <a:off x="0" y="0"/>
          <a:ext cx="0" cy="0"/>
          <a:chOff x="0" y="0"/>
          <a:chExt cx="0" cy="0"/>
        </a:xfrm>
      </p:grpSpPr>
      <p:sp>
        <p:nvSpPr>
          <p:cNvPr id="3038" name="Google Shape;3038;p1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39" name="Google Shape;3039;p155"/>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3040" name="Google Shape;3040;p155"/>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3041" name="Google Shape;3041;p155"/>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3042" name="Shape 3042"/>
        <p:cNvGrpSpPr/>
        <p:nvPr/>
      </p:nvGrpSpPr>
      <p:grpSpPr>
        <a:xfrm>
          <a:off x="0" y="0"/>
          <a:ext cx="0" cy="0"/>
          <a:chOff x="0" y="0"/>
          <a:chExt cx="0" cy="0"/>
        </a:xfrm>
      </p:grpSpPr>
      <p:pic>
        <p:nvPicPr>
          <p:cNvPr id="3043" name="Google Shape;3043;p1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44" name="Google Shape;3044;p1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3045" name="Google Shape;3045;p1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3046" name="Google Shape;3046;p1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3049" name="Shape 3049"/>
        <p:cNvGrpSpPr/>
        <p:nvPr/>
      </p:nvGrpSpPr>
      <p:grpSpPr>
        <a:xfrm>
          <a:off x="0" y="0"/>
          <a:ext cx="0" cy="0"/>
          <a:chOff x="0" y="0"/>
          <a:chExt cx="0" cy="0"/>
        </a:xfrm>
      </p:grpSpPr>
      <p:pic>
        <p:nvPicPr>
          <p:cNvPr id="3050" name="Google Shape;3050;p1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051" name="Google Shape;3051;p15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5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3053" name="Google Shape;3053;p15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3054" name="Google Shape;3054;p15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055" name="Google Shape;3055;p15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6" name="Google Shape;3056;p15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7" name="Google Shape;3057;p15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058" name="Google Shape;3058;p158"/>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3059" name="Shape 3059"/>
        <p:cNvGrpSpPr/>
        <p:nvPr/>
      </p:nvGrpSpPr>
      <p:grpSpPr>
        <a:xfrm>
          <a:off x="0" y="0"/>
          <a:ext cx="0" cy="0"/>
          <a:chOff x="0" y="0"/>
          <a:chExt cx="0" cy="0"/>
        </a:xfrm>
      </p:grpSpPr>
      <p:pic>
        <p:nvPicPr>
          <p:cNvPr id="3060" name="Google Shape;3060;p1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061" name="Google Shape;3061;p159"/>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5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3063" name="Google Shape;3063;p15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064" name="Google Shape;3064;p15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5" name="Google Shape;3065;p15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6" name="Google Shape;3066;p15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067" name="Google Shape;3067;p159"/>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3068" name="Google Shape;3068;p15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069" name="Shape 3069"/>
        <p:cNvGrpSpPr/>
        <p:nvPr/>
      </p:nvGrpSpPr>
      <p:grpSpPr>
        <a:xfrm>
          <a:off x="0" y="0"/>
          <a:ext cx="0" cy="0"/>
          <a:chOff x="0" y="0"/>
          <a:chExt cx="0" cy="0"/>
        </a:xfrm>
      </p:grpSpPr>
      <p:pic>
        <p:nvPicPr>
          <p:cNvPr id="3070" name="Google Shape;3070;p16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071" name="Google Shape;3071;p16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6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073" name="Google Shape;3073;p16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074" name="Google Shape;3074;p16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5" name="Google Shape;3075;p16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6" name="Google Shape;3076;p16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077" name="Google Shape;3077;p160"/>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078" name="Google Shape;3078;p16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079" name="Shape 3079"/>
        <p:cNvGrpSpPr/>
        <p:nvPr/>
      </p:nvGrpSpPr>
      <p:grpSpPr>
        <a:xfrm>
          <a:off x="0" y="0"/>
          <a:ext cx="0" cy="0"/>
          <a:chOff x="0" y="0"/>
          <a:chExt cx="0" cy="0"/>
        </a:xfrm>
      </p:grpSpPr>
      <p:pic>
        <p:nvPicPr>
          <p:cNvPr id="3080" name="Google Shape;3080;p16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081" name="Google Shape;3081;p16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2" name="Google Shape;3082;p16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3083" name="Google Shape;3083;p161"/>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3084" name="Google Shape;3084;p16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3085" name="Google Shape;3085;p16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6" name="Google Shape;3086;p16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7" name="Google Shape;3087;p16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3088" name="Google Shape;3088;p16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3089" name="Shape 3089"/>
        <p:cNvGrpSpPr/>
        <p:nvPr/>
      </p:nvGrpSpPr>
      <p:grpSpPr>
        <a:xfrm>
          <a:off x="0" y="0"/>
          <a:ext cx="0" cy="0"/>
          <a:chOff x="0" y="0"/>
          <a:chExt cx="0" cy="0"/>
        </a:xfrm>
      </p:grpSpPr>
      <p:pic>
        <p:nvPicPr>
          <p:cNvPr id="3090" name="Google Shape;3090;p1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91" name="Google Shape;3091;p162"/>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92" name="Google Shape;3092;p1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093" name="Google Shape;3093;p162"/>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94" name="Google Shape;3094;p1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3095" name="Shape 3095"/>
        <p:cNvGrpSpPr/>
        <p:nvPr/>
      </p:nvGrpSpPr>
      <p:grpSpPr>
        <a:xfrm>
          <a:off x="0" y="0"/>
          <a:ext cx="0" cy="0"/>
          <a:chOff x="0" y="0"/>
          <a:chExt cx="0" cy="0"/>
        </a:xfrm>
      </p:grpSpPr>
      <p:pic>
        <p:nvPicPr>
          <p:cNvPr id="3096" name="Google Shape;3096;p1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097" name="Google Shape;3097;p163"/>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3098" name="Google Shape;3098;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099" name="Google Shape;3099;p1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3100" name="Shape 3100"/>
        <p:cNvGrpSpPr/>
        <p:nvPr/>
      </p:nvGrpSpPr>
      <p:grpSpPr>
        <a:xfrm>
          <a:off x="0" y="0"/>
          <a:ext cx="0" cy="0"/>
          <a:chOff x="0" y="0"/>
          <a:chExt cx="0" cy="0"/>
        </a:xfrm>
      </p:grpSpPr>
      <p:sp>
        <p:nvSpPr>
          <p:cNvPr id="3101" name="Google Shape;3101;p1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2" name="Google Shape;3102;p1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03" name="Google Shape;3103;p16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4" name="Google Shape;3104;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05" name="Google Shape;3105;p16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06" name="Google Shape;3106;p1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7" name="Google Shape;3107;p164"/>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3108" name="Shape 3108"/>
        <p:cNvGrpSpPr/>
        <p:nvPr/>
      </p:nvGrpSpPr>
      <p:grpSpPr>
        <a:xfrm>
          <a:off x="0" y="0"/>
          <a:ext cx="0" cy="0"/>
          <a:chOff x="0" y="0"/>
          <a:chExt cx="0" cy="0"/>
        </a:xfrm>
      </p:grpSpPr>
      <p:pic>
        <p:nvPicPr>
          <p:cNvPr id="3109" name="Google Shape;3109;p165"/>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3110" name="Google Shape;3110;p165"/>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1" name="Google Shape;3111;p165"/>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112" name="Google Shape;3112;p165"/>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3" name="Google Shape;3113;p165"/>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4" name="Google Shape;3114;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5" name="Google Shape;3115;p1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3116" name="Google Shape;3116;p1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7" name="Google Shape;3117;p1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3118" name="Shape 3118"/>
        <p:cNvGrpSpPr/>
        <p:nvPr/>
      </p:nvGrpSpPr>
      <p:grpSpPr>
        <a:xfrm>
          <a:off x="0" y="0"/>
          <a:ext cx="0" cy="0"/>
          <a:chOff x="0" y="0"/>
          <a:chExt cx="0" cy="0"/>
        </a:xfrm>
      </p:grpSpPr>
      <p:pic>
        <p:nvPicPr>
          <p:cNvPr id="3119" name="Google Shape;3119;p16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120" name="Google Shape;3120;p166"/>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21" name="Google Shape;3121;p166"/>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3122" name="Google Shape;3122;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23" name="Google Shape;3123;p1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3124" name="Shape 3124"/>
        <p:cNvGrpSpPr/>
        <p:nvPr/>
      </p:nvGrpSpPr>
      <p:grpSpPr>
        <a:xfrm>
          <a:off x="0" y="0"/>
          <a:ext cx="0" cy="0"/>
          <a:chOff x="0" y="0"/>
          <a:chExt cx="0" cy="0"/>
        </a:xfrm>
      </p:grpSpPr>
      <p:pic>
        <p:nvPicPr>
          <p:cNvPr id="3125" name="Google Shape;3125;p16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126" name="Google Shape;3126;p16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6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29" name="Google Shape;3129;p167"/>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130" name="Google Shape;3130;p16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31" name="Google Shape;3131;p167"/>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3132" name="Google Shape;3132;p167"/>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3133" name="Shape 3133"/>
        <p:cNvGrpSpPr/>
        <p:nvPr/>
      </p:nvGrpSpPr>
      <p:grpSpPr>
        <a:xfrm>
          <a:off x="0" y="0"/>
          <a:ext cx="0" cy="0"/>
          <a:chOff x="0" y="0"/>
          <a:chExt cx="0" cy="0"/>
        </a:xfrm>
      </p:grpSpPr>
      <p:pic>
        <p:nvPicPr>
          <p:cNvPr id="3134" name="Google Shape;3134;p1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135" name="Google Shape;3135;p1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6" name="Google Shape;3136;p16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37" name="Google Shape;3137;p1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8" name="Google Shape;3138;p1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9" name="Google Shape;3139;p168"/>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3140" name="Google Shape;3140;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41" name="Google Shape;3141;p1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142" name="Google Shape;3142;p1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3" name="Google Shape;3143;p1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3144" name="Shape 3144"/>
        <p:cNvGrpSpPr/>
        <p:nvPr/>
      </p:nvGrpSpPr>
      <p:grpSpPr>
        <a:xfrm>
          <a:off x="0" y="0"/>
          <a:ext cx="0" cy="0"/>
          <a:chOff x="0" y="0"/>
          <a:chExt cx="0" cy="0"/>
        </a:xfrm>
      </p:grpSpPr>
      <p:pic>
        <p:nvPicPr>
          <p:cNvPr id="3145" name="Google Shape;3145;p169"/>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3146" name="Google Shape;3146;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47" name="Google Shape;3147;p1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48" name="Google Shape;3148;p1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9" name="Google Shape;3149;p1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0" name="Google Shape;3150;p169"/>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3151" name="Google Shape;3151;p1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52" name="Google Shape;3152;p1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3" name="Google Shape;3153;p1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3154" name="Shape 3154"/>
        <p:cNvGrpSpPr/>
        <p:nvPr/>
      </p:nvGrpSpPr>
      <p:grpSpPr>
        <a:xfrm>
          <a:off x="0" y="0"/>
          <a:ext cx="0" cy="0"/>
          <a:chOff x="0" y="0"/>
          <a:chExt cx="0" cy="0"/>
        </a:xfrm>
      </p:grpSpPr>
      <p:pic>
        <p:nvPicPr>
          <p:cNvPr id="3155" name="Google Shape;3155;p17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156" name="Google Shape;3156;p17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7" name="Google Shape;3157;p17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3158" name="Google Shape;3158;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59" name="Google Shape;3159;p170"/>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0" name="Google Shape;3160;p170"/>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1" name="Google Shape;3161;p17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162" name="Google Shape;3162;p1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63" name="Google Shape;3163;p170"/>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3164" name="Shape 3164"/>
        <p:cNvGrpSpPr/>
        <p:nvPr/>
      </p:nvGrpSpPr>
      <p:grpSpPr>
        <a:xfrm>
          <a:off x="0" y="0"/>
          <a:ext cx="0" cy="0"/>
          <a:chOff x="0" y="0"/>
          <a:chExt cx="0" cy="0"/>
        </a:xfrm>
      </p:grpSpPr>
      <p:sp>
        <p:nvSpPr>
          <p:cNvPr id="3165" name="Google Shape;3165;p171"/>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6" name="Google Shape;3166;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67" name="Google Shape;3167;p1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68" name="Google Shape;3168;p17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169" name="Google Shape;3169;p171"/>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0" name="Google Shape;3170;p171"/>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71" name="Google Shape;3171;p1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2" name="Google Shape;3172;p17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73" name="Google Shape;3173;p171"/>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3174" name="Shape 3174"/>
        <p:cNvGrpSpPr/>
        <p:nvPr/>
      </p:nvGrpSpPr>
      <p:grpSpPr>
        <a:xfrm>
          <a:off x="0" y="0"/>
          <a:ext cx="0" cy="0"/>
          <a:chOff x="0" y="0"/>
          <a:chExt cx="0" cy="0"/>
        </a:xfrm>
      </p:grpSpPr>
      <p:pic>
        <p:nvPicPr>
          <p:cNvPr id="3175" name="Google Shape;3175;p17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176" name="Google Shape;3176;p17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7" name="Google Shape;3177;p172"/>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3178" name="Google Shape;3178;p17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9" name="Google Shape;3179;p172"/>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3180" name="Google Shape;3180;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3181" name="Google Shape;3181;p17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2" name="Google Shape;3182;p17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3183" name="Google Shape;3183;p1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4" name="Google Shape;3184;p17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3185" name="Shape 3185"/>
        <p:cNvGrpSpPr/>
        <p:nvPr/>
      </p:nvGrpSpPr>
      <p:grpSpPr>
        <a:xfrm>
          <a:off x="0" y="0"/>
          <a:ext cx="0" cy="0"/>
          <a:chOff x="0" y="0"/>
          <a:chExt cx="0" cy="0"/>
        </a:xfrm>
      </p:grpSpPr>
      <p:sp>
        <p:nvSpPr>
          <p:cNvPr id="3186" name="Google Shape;3186;p173"/>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3187" name="Google Shape;3187;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88" name="Google Shape;3188;p1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3189" name="Google Shape;3189;p173"/>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3190" name="Google Shape;3190;p1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1" name="Google Shape;3191;p17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92" name="Google Shape;3192;p1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93" name="Google Shape;3193;p17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4" name="Google Shape;3194;p17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3195" name="Shape 3195"/>
        <p:cNvGrpSpPr/>
        <p:nvPr/>
      </p:nvGrpSpPr>
      <p:grpSpPr>
        <a:xfrm>
          <a:off x="0" y="0"/>
          <a:ext cx="0" cy="0"/>
          <a:chOff x="0" y="0"/>
          <a:chExt cx="0" cy="0"/>
        </a:xfrm>
      </p:grpSpPr>
      <p:sp>
        <p:nvSpPr>
          <p:cNvPr id="3196" name="Google Shape;3196;p17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8" name="Google Shape;3198;p1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99" name="Google Shape;3199;p1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00" name="Google Shape;3200;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01" name="Google Shape;3201;p1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02" name="Google Shape;3202;p1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03" name="Google Shape;3203;p174"/>
          <p:cNvGrpSpPr/>
          <p:nvPr/>
        </p:nvGrpSpPr>
        <p:grpSpPr>
          <a:xfrm>
            <a:off x="457200" y="1378813"/>
            <a:ext cx="776889" cy="621300"/>
            <a:chOff x="457200" y="1378813"/>
            <a:chExt cx="776889" cy="621300"/>
          </a:xfrm>
        </p:grpSpPr>
        <p:sp>
          <p:nvSpPr>
            <p:cNvPr id="3204" name="Google Shape;3204;p17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05" name="Google Shape;3205;p17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174"/>
          <p:cNvGrpSpPr/>
          <p:nvPr/>
        </p:nvGrpSpPr>
        <p:grpSpPr>
          <a:xfrm>
            <a:off x="457200" y="2228725"/>
            <a:ext cx="776889" cy="621300"/>
            <a:chOff x="457200" y="1378813"/>
            <a:chExt cx="776889" cy="621300"/>
          </a:xfrm>
        </p:grpSpPr>
        <p:sp>
          <p:nvSpPr>
            <p:cNvPr id="3207" name="Google Shape;3207;p17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08" name="Google Shape;3208;p17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174"/>
          <p:cNvGrpSpPr/>
          <p:nvPr/>
        </p:nvGrpSpPr>
        <p:grpSpPr>
          <a:xfrm>
            <a:off x="457200" y="3073850"/>
            <a:ext cx="776889" cy="621300"/>
            <a:chOff x="457200" y="1378813"/>
            <a:chExt cx="776889" cy="621300"/>
          </a:xfrm>
        </p:grpSpPr>
        <p:sp>
          <p:nvSpPr>
            <p:cNvPr id="3210" name="Google Shape;3210;p17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11" name="Google Shape;3211;p17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174"/>
          <p:cNvGrpSpPr/>
          <p:nvPr/>
        </p:nvGrpSpPr>
        <p:grpSpPr>
          <a:xfrm>
            <a:off x="457200" y="3923750"/>
            <a:ext cx="776889" cy="621300"/>
            <a:chOff x="457200" y="1378813"/>
            <a:chExt cx="776889" cy="621300"/>
          </a:xfrm>
        </p:grpSpPr>
        <p:sp>
          <p:nvSpPr>
            <p:cNvPr id="3213" name="Google Shape;3213;p17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14" name="Google Shape;3214;p17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5" name="Google Shape;3215;p174"/>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6" name="Google Shape;3216;p17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7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7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74"/>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0" name="Google Shape;3220;p174"/>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1" name="Google Shape;3221;p174"/>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3222" name="Shape 3222"/>
        <p:cNvGrpSpPr/>
        <p:nvPr/>
      </p:nvGrpSpPr>
      <p:grpSpPr>
        <a:xfrm>
          <a:off x="0" y="0"/>
          <a:ext cx="0" cy="0"/>
          <a:chOff x="0" y="0"/>
          <a:chExt cx="0" cy="0"/>
        </a:xfrm>
      </p:grpSpPr>
      <p:sp>
        <p:nvSpPr>
          <p:cNvPr id="3223" name="Google Shape;3223;p17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5" name="Google Shape;3225;p1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26" name="Google Shape;3226;p1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27" name="Google Shape;3227;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28" name="Google Shape;3228;p1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29" name="Google Shape;3229;p1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30" name="Google Shape;3230;p175"/>
          <p:cNvGrpSpPr/>
          <p:nvPr/>
        </p:nvGrpSpPr>
        <p:grpSpPr>
          <a:xfrm>
            <a:off x="457200" y="1300225"/>
            <a:ext cx="776889" cy="621300"/>
            <a:chOff x="457200" y="1378813"/>
            <a:chExt cx="776889" cy="621300"/>
          </a:xfrm>
        </p:grpSpPr>
        <p:sp>
          <p:nvSpPr>
            <p:cNvPr id="3231" name="Google Shape;3231;p17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232" name="Google Shape;3232;p17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175"/>
          <p:cNvGrpSpPr/>
          <p:nvPr/>
        </p:nvGrpSpPr>
        <p:grpSpPr>
          <a:xfrm>
            <a:off x="457200" y="2000125"/>
            <a:ext cx="776889" cy="621300"/>
            <a:chOff x="457200" y="1378813"/>
            <a:chExt cx="776889" cy="621300"/>
          </a:xfrm>
        </p:grpSpPr>
        <p:sp>
          <p:nvSpPr>
            <p:cNvPr id="3234" name="Google Shape;3234;p17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235" name="Google Shape;3235;p17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6" name="Google Shape;3236;p175"/>
          <p:cNvGrpSpPr/>
          <p:nvPr/>
        </p:nvGrpSpPr>
        <p:grpSpPr>
          <a:xfrm>
            <a:off x="457200" y="2692850"/>
            <a:ext cx="776889" cy="621300"/>
            <a:chOff x="457200" y="1378813"/>
            <a:chExt cx="776889" cy="621300"/>
          </a:xfrm>
        </p:grpSpPr>
        <p:sp>
          <p:nvSpPr>
            <p:cNvPr id="3237" name="Google Shape;3237;p17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38" name="Google Shape;3238;p17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9" name="Google Shape;3239;p175"/>
          <p:cNvGrpSpPr/>
          <p:nvPr/>
        </p:nvGrpSpPr>
        <p:grpSpPr>
          <a:xfrm>
            <a:off x="457200" y="3390350"/>
            <a:ext cx="776889" cy="621300"/>
            <a:chOff x="457200" y="1378813"/>
            <a:chExt cx="776889" cy="621300"/>
          </a:xfrm>
        </p:grpSpPr>
        <p:sp>
          <p:nvSpPr>
            <p:cNvPr id="3240" name="Google Shape;3240;p17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41" name="Google Shape;3241;p17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2" name="Google Shape;3242;p175"/>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3" name="Google Shape;3243;p17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7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7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7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7" name="Google Shape;3247;p175"/>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8" name="Google Shape;3248;p175"/>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49" name="Google Shape;3249;p175"/>
          <p:cNvGrpSpPr/>
          <p:nvPr/>
        </p:nvGrpSpPr>
        <p:grpSpPr>
          <a:xfrm>
            <a:off x="469500" y="4083075"/>
            <a:ext cx="776889" cy="621300"/>
            <a:chOff x="457200" y="1378813"/>
            <a:chExt cx="776889" cy="621300"/>
          </a:xfrm>
        </p:grpSpPr>
        <p:sp>
          <p:nvSpPr>
            <p:cNvPr id="3250" name="Google Shape;3250;p175"/>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51" name="Google Shape;3251;p175"/>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2" name="Google Shape;3252;p17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7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3254" name="Shape 3254"/>
        <p:cNvGrpSpPr/>
        <p:nvPr/>
      </p:nvGrpSpPr>
      <p:grpSpPr>
        <a:xfrm>
          <a:off x="0" y="0"/>
          <a:ext cx="0" cy="0"/>
          <a:chOff x="0" y="0"/>
          <a:chExt cx="0" cy="0"/>
        </a:xfrm>
      </p:grpSpPr>
      <p:sp>
        <p:nvSpPr>
          <p:cNvPr id="3255" name="Google Shape;3255;p17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7" name="Google Shape;3257;p1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58" name="Google Shape;3258;p1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59" name="Google Shape;3259;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60" name="Google Shape;3260;p1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61" name="Google Shape;3261;p1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62" name="Google Shape;3262;p176"/>
          <p:cNvGrpSpPr/>
          <p:nvPr/>
        </p:nvGrpSpPr>
        <p:grpSpPr>
          <a:xfrm>
            <a:off x="457200" y="1237825"/>
            <a:ext cx="776900" cy="486300"/>
            <a:chOff x="457200" y="1466425"/>
            <a:chExt cx="776900" cy="486300"/>
          </a:xfrm>
        </p:grpSpPr>
        <p:sp>
          <p:nvSpPr>
            <p:cNvPr id="3263" name="Google Shape;3263;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64" name="Google Shape;3264;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5" name="Google Shape;3265;p176"/>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66" name="Google Shape;3266;p17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7" name="Google Shape;3267;p176"/>
          <p:cNvGrpSpPr/>
          <p:nvPr/>
        </p:nvGrpSpPr>
        <p:grpSpPr>
          <a:xfrm>
            <a:off x="457200" y="1828900"/>
            <a:ext cx="776900" cy="486300"/>
            <a:chOff x="457200" y="1466425"/>
            <a:chExt cx="776900" cy="486300"/>
          </a:xfrm>
        </p:grpSpPr>
        <p:sp>
          <p:nvSpPr>
            <p:cNvPr id="3268" name="Google Shape;3268;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69" name="Google Shape;3269;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0" name="Google Shape;3270;p17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176"/>
          <p:cNvGrpSpPr/>
          <p:nvPr/>
        </p:nvGrpSpPr>
        <p:grpSpPr>
          <a:xfrm>
            <a:off x="457200" y="2419975"/>
            <a:ext cx="776900" cy="486300"/>
            <a:chOff x="457200" y="1466425"/>
            <a:chExt cx="776900" cy="486300"/>
          </a:xfrm>
        </p:grpSpPr>
        <p:sp>
          <p:nvSpPr>
            <p:cNvPr id="3272" name="Google Shape;3272;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3" name="Google Shape;3273;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4" name="Google Shape;3274;p17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5" name="Google Shape;3275;p176"/>
          <p:cNvGrpSpPr/>
          <p:nvPr/>
        </p:nvGrpSpPr>
        <p:grpSpPr>
          <a:xfrm>
            <a:off x="457200" y="3011050"/>
            <a:ext cx="776900" cy="486300"/>
            <a:chOff x="457200" y="1466425"/>
            <a:chExt cx="776900" cy="486300"/>
          </a:xfrm>
        </p:grpSpPr>
        <p:sp>
          <p:nvSpPr>
            <p:cNvPr id="3276" name="Google Shape;3276;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77" name="Google Shape;3277;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8" name="Google Shape;3278;p17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9" name="Google Shape;3279;p176"/>
          <p:cNvGrpSpPr/>
          <p:nvPr/>
        </p:nvGrpSpPr>
        <p:grpSpPr>
          <a:xfrm>
            <a:off x="457200" y="3602137"/>
            <a:ext cx="776900" cy="486300"/>
            <a:chOff x="457200" y="1466425"/>
            <a:chExt cx="776900" cy="486300"/>
          </a:xfrm>
        </p:grpSpPr>
        <p:sp>
          <p:nvSpPr>
            <p:cNvPr id="3280" name="Google Shape;3280;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81" name="Google Shape;3281;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2" name="Google Shape;3282;p17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3" name="Google Shape;3283;p176"/>
          <p:cNvGrpSpPr/>
          <p:nvPr/>
        </p:nvGrpSpPr>
        <p:grpSpPr>
          <a:xfrm>
            <a:off x="457200" y="4193262"/>
            <a:ext cx="776900" cy="486300"/>
            <a:chOff x="457200" y="1466425"/>
            <a:chExt cx="776900" cy="486300"/>
          </a:xfrm>
        </p:grpSpPr>
        <p:sp>
          <p:nvSpPr>
            <p:cNvPr id="3284" name="Google Shape;3284;p17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5" name="Google Shape;3285;p17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6" name="Google Shape;3286;p176"/>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7" name="Google Shape;3287;p176"/>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8" name="Google Shape;3288;p17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9" name="Google Shape;3289;p176"/>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0" name="Google Shape;3290;p176"/>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3291" name="Shape 3291"/>
        <p:cNvGrpSpPr/>
        <p:nvPr/>
      </p:nvGrpSpPr>
      <p:grpSpPr>
        <a:xfrm>
          <a:off x="0" y="0"/>
          <a:ext cx="0" cy="0"/>
          <a:chOff x="0" y="0"/>
          <a:chExt cx="0" cy="0"/>
        </a:xfrm>
      </p:grpSpPr>
      <p:sp>
        <p:nvSpPr>
          <p:cNvPr id="3292" name="Google Shape;3292;p17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4" name="Google Shape;3294;p1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5" name="Google Shape;3295;p1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296" name="Google Shape;3296;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297" name="Google Shape;3297;p1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98" name="Google Shape;3298;p1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99" name="Google Shape;3299;p177"/>
          <p:cNvGrpSpPr/>
          <p:nvPr/>
        </p:nvGrpSpPr>
        <p:grpSpPr>
          <a:xfrm>
            <a:off x="457200" y="1237825"/>
            <a:ext cx="776900" cy="486300"/>
            <a:chOff x="457200" y="1466425"/>
            <a:chExt cx="776900" cy="486300"/>
          </a:xfrm>
        </p:grpSpPr>
        <p:sp>
          <p:nvSpPr>
            <p:cNvPr id="3300" name="Google Shape;3300;p177"/>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01" name="Google Shape;3301;p177"/>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2" name="Google Shape;3302;p177"/>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3" name="Google Shape;3303;p17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4" name="Google Shape;3304;p177"/>
          <p:cNvGrpSpPr/>
          <p:nvPr/>
        </p:nvGrpSpPr>
        <p:grpSpPr>
          <a:xfrm>
            <a:off x="457200" y="1828900"/>
            <a:ext cx="776900" cy="486300"/>
            <a:chOff x="457200" y="1466425"/>
            <a:chExt cx="776900" cy="486300"/>
          </a:xfrm>
        </p:grpSpPr>
        <p:sp>
          <p:nvSpPr>
            <p:cNvPr id="3305" name="Google Shape;3305;p177"/>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06" name="Google Shape;3306;p177"/>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7" name="Google Shape;3307;p17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8" name="Google Shape;3308;p177"/>
          <p:cNvGrpSpPr/>
          <p:nvPr/>
        </p:nvGrpSpPr>
        <p:grpSpPr>
          <a:xfrm>
            <a:off x="457200" y="2419975"/>
            <a:ext cx="776900" cy="486300"/>
            <a:chOff x="457200" y="1466425"/>
            <a:chExt cx="776900" cy="486300"/>
          </a:xfrm>
        </p:grpSpPr>
        <p:sp>
          <p:nvSpPr>
            <p:cNvPr id="3309" name="Google Shape;3309;p17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10" name="Google Shape;3310;p17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1" name="Google Shape;3311;p17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2" name="Google Shape;3312;p177"/>
          <p:cNvGrpSpPr/>
          <p:nvPr/>
        </p:nvGrpSpPr>
        <p:grpSpPr>
          <a:xfrm>
            <a:off x="457200" y="3011050"/>
            <a:ext cx="776900" cy="486300"/>
            <a:chOff x="457200" y="1466425"/>
            <a:chExt cx="776900" cy="486300"/>
          </a:xfrm>
        </p:grpSpPr>
        <p:sp>
          <p:nvSpPr>
            <p:cNvPr id="3313" name="Google Shape;3313;p177"/>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14" name="Google Shape;3314;p177"/>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5" name="Google Shape;3315;p17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6" name="Google Shape;3316;p177"/>
          <p:cNvGrpSpPr/>
          <p:nvPr/>
        </p:nvGrpSpPr>
        <p:grpSpPr>
          <a:xfrm>
            <a:off x="457200" y="3602137"/>
            <a:ext cx="776900" cy="486300"/>
            <a:chOff x="457200" y="1466425"/>
            <a:chExt cx="776900" cy="486300"/>
          </a:xfrm>
        </p:grpSpPr>
        <p:sp>
          <p:nvSpPr>
            <p:cNvPr id="3317" name="Google Shape;3317;p177"/>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18" name="Google Shape;3318;p177"/>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9" name="Google Shape;3319;p17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0" name="Google Shape;3320;p177"/>
          <p:cNvGrpSpPr/>
          <p:nvPr/>
        </p:nvGrpSpPr>
        <p:grpSpPr>
          <a:xfrm>
            <a:off x="457200" y="4193262"/>
            <a:ext cx="776900" cy="486300"/>
            <a:chOff x="457200" y="1466425"/>
            <a:chExt cx="776900" cy="486300"/>
          </a:xfrm>
        </p:grpSpPr>
        <p:sp>
          <p:nvSpPr>
            <p:cNvPr id="3321" name="Google Shape;3321;p17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322" name="Google Shape;3322;p17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3" name="Google Shape;3323;p177"/>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4" name="Google Shape;3324;p177"/>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5" name="Google Shape;3325;p177"/>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6" name="Google Shape;3326;p177"/>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7" name="Google Shape;3327;p177"/>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328" name="Shape 3328"/>
        <p:cNvGrpSpPr/>
        <p:nvPr/>
      </p:nvGrpSpPr>
      <p:grpSpPr>
        <a:xfrm>
          <a:off x="0" y="0"/>
          <a:ext cx="0" cy="0"/>
          <a:chOff x="0" y="0"/>
          <a:chExt cx="0" cy="0"/>
        </a:xfrm>
      </p:grpSpPr>
      <p:sp>
        <p:nvSpPr>
          <p:cNvPr id="3329" name="Google Shape;3329;p17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1" name="Google Shape;3331;p1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32" name="Google Shape;3332;p1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33" name="Google Shape;3333;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4" name="Google Shape;3334;p1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35" name="Google Shape;3335;p1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336" name="Google Shape;3336;p178"/>
          <p:cNvGrpSpPr/>
          <p:nvPr/>
        </p:nvGrpSpPr>
        <p:grpSpPr>
          <a:xfrm>
            <a:off x="457222" y="1149803"/>
            <a:ext cx="713194" cy="446423"/>
            <a:chOff x="457200" y="1466425"/>
            <a:chExt cx="776900" cy="486300"/>
          </a:xfrm>
        </p:grpSpPr>
        <p:sp>
          <p:nvSpPr>
            <p:cNvPr id="3337" name="Google Shape;3337;p17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338" name="Google Shape;3338;p17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9" name="Google Shape;3339;p178"/>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0" name="Google Shape;3340;p17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1" name="Google Shape;3341;p178"/>
          <p:cNvGrpSpPr/>
          <p:nvPr/>
        </p:nvGrpSpPr>
        <p:grpSpPr>
          <a:xfrm>
            <a:off x="457222" y="1672428"/>
            <a:ext cx="713194" cy="446423"/>
            <a:chOff x="457200" y="1466425"/>
            <a:chExt cx="776900" cy="486300"/>
          </a:xfrm>
        </p:grpSpPr>
        <p:sp>
          <p:nvSpPr>
            <p:cNvPr id="3342" name="Google Shape;3342;p17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343" name="Google Shape;3343;p17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4" name="Google Shape;3344;p178"/>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45" name="Google Shape;3345;p17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6" name="Google Shape;3346;p178"/>
          <p:cNvGrpSpPr/>
          <p:nvPr/>
        </p:nvGrpSpPr>
        <p:grpSpPr>
          <a:xfrm>
            <a:off x="457197" y="2195578"/>
            <a:ext cx="713194" cy="446423"/>
            <a:chOff x="457200" y="1466425"/>
            <a:chExt cx="776900" cy="486300"/>
          </a:xfrm>
        </p:grpSpPr>
        <p:sp>
          <p:nvSpPr>
            <p:cNvPr id="3347" name="Google Shape;3347;p17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48" name="Google Shape;3348;p17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9" name="Google Shape;3349;p178"/>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0" name="Google Shape;3350;p17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1" name="Google Shape;3351;p178"/>
          <p:cNvGrpSpPr/>
          <p:nvPr/>
        </p:nvGrpSpPr>
        <p:grpSpPr>
          <a:xfrm>
            <a:off x="457197" y="2718203"/>
            <a:ext cx="713194" cy="446423"/>
            <a:chOff x="457200" y="1466425"/>
            <a:chExt cx="776900" cy="486300"/>
          </a:xfrm>
        </p:grpSpPr>
        <p:sp>
          <p:nvSpPr>
            <p:cNvPr id="3352" name="Google Shape;3352;p17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53" name="Google Shape;3353;p17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4" name="Google Shape;3354;p178"/>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5" name="Google Shape;3355;p17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6" name="Google Shape;3356;p178"/>
          <p:cNvGrpSpPr/>
          <p:nvPr/>
        </p:nvGrpSpPr>
        <p:grpSpPr>
          <a:xfrm>
            <a:off x="457222" y="3240828"/>
            <a:ext cx="713194" cy="446423"/>
            <a:chOff x="457200" y="1466425"/>
            <a:chExt cx="776900" cy="486300"/>
          </a:xfrm>
        </p:grpSpPr>
        <p:sp>
          <p:nvSpPr>
            <p:cNvPr id="3357" name="Google Shape;3357;p17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8" name="Google Shape;3358;p17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9" name="Google Shape;3359;p178"/>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0" name="Google Shape;3360;p17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1" name="Google Shape;3361;p178"/>
          <p:cNvGrpSpPr/>
          <p:nvPr/>
        </p:nvGrpSpPr>
        <p:grpSpPr>
          <a:xfrm>
            <a:off x="457222" y="3763453"/>
            <a:ext cx="713194" cy="446423"/>
            <a:chOff x="457200" y="1466425"/>
            <a:chExt cx="776900" cy="486300"/>
          </a:xfrm>
        </p:grpSpPr>
        <p:sp>
          <p:nvSpPr>
            <p:cNvPr id="3362" name="Google Shape;3362;p17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363" name="Google Shape;3363;p17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4" name="Google Shape;3364;p178"/>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5" name="Google Shape;3365;p17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6" name="Google Shape;3366;p178"/>
          <p:cNvGrpSpPr/>
          <p:nvPr/>
        </p:nvGrpSpPr>
        <p:grpSpPr>
          <a:xfrm>
            <a:off x="457222" y="4311603"/>
            <a:ext cx="713194" cy="446423"/>
            <a:chOff x="457200" y="1466425"/>
            <a:chExt cx="776900" cy="486300"/>
          </a:xfrm>
        </p:grpSpPr>
        <p:sp>
          <p:nvSpPr>
            <p:cNvPr id="3367" name="Google Shape;3367;p17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368" name="Google Shape;3368;p17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9" name="Google Shape;3369;p178"/>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370" name="Shape 3370"/>
        <p:cNvGrpSpPr/>
        <p:nvPr/>
      </p:nvGrpSpPr>
      <p:grpSpPr>
        <a:xfrm>
          <a:off x="0" y="0"/>
          <a:ext cx="0" cy="0"/>
          <a:chOff x="0" y="0"/>
          <a:chExt cx="0" cy="0"/>
        </a:xfrm>
      </p:grpSpPr>
      <p:sp>
        <p:nvSpPr>
          <p:cNvPr id="3371" name="Google Shape;3371;p1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2" name="Google Shape;3372;p1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73" name="Google Shape;3373;p1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74" name="Google Shape;3374;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75" name="Google Shape;3375;p1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76" name="Google Shape;3376;p1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7" name="Google Shape;3377;p17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179"/>
          <p:cNvGrpSpPr/>
          <p:nvPr/>
        </p:nvGrpSpPr>
        <p:grpSpPr>
          <a:xfrm>
            <a:off x="457427" y="3873038"/>
            <a:ext cx="602564" cy="377174"/>
            <a:chOff x="457200" y="1466425"/>
            <a:chExt cx="776900" cy="486300"/>
          </a:xfrm>
        </p:grpSpPr>
        <p:sp>
          <p:nvSpPr>
            <p:cNvPr id="3379" name="Google Shape;3379;p1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0" name="Google Shape;3380;p1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17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2" name="Google Shape;3382;p17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3" name="Google Shape;3383;p179"/>
          <p:cNvGrpSpPr/>
          <p:nvPr/>
        </p:nvGrpSpPr>
        <p:grpSpPr>
          <a:xfrm>
            <a:off x="457315" y="4311142"/>
            <a:ext cx="602564" cy="377174"/>
            <a:chOff x="457200" y="1466425"/>
            <a:chExt cx="776900" cy="486300"/>
          </a:xfrm>
        </p:grpSpPr>
        <p:sp>
          <p:nvSpPr>
            <p:cNvPr id="3384" name="Google Shape;3384;p1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385" name="Google Shape;3385;p1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6" name="Google Shape;3386;p17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87" name="Google Shape;3387;p17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8" name="Google Shape;3388;p179"/>
          <p:cNvGrpSpPr/>
          <p:nvPr/>
        </p:nvGrpSpPr>
        <p:grpSpPr>
          <a:xfrm>
            <a:off x="457377" y="2996663"/>
            <a:ext cx="602564" cy="377174"/>
            <a:chOff x="457200" y="1466425"/>
            <a:chExt cx="776900" cy="486300"/>
          </a:xfrm>
        </p:grpSpPr>
        <p:sp>
          <p:nvSpPr>
            <p:cNvPr id="3389" name="Google Shape;3389;p1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390" name="Google Shape;3390;p1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1" name="Google Shape;3391;p17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2" name="Google Shape;3392;p17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3" name="Google Shape;3393;p179"/>
          <p:cNvGrpSpPr/>
          <p:nvPr/>
        </p:nvGrpSpPr>
        <p:grpSpPr>
          <a:xfrm>
            <a:off x="457265" y="3434767"/>
            <a:ext cx="602564" cy="377174"/>
            <a:chOff x="457200" y="1466425"/>
            <a:chExt cx="776900" cy="486300"/>
          </a:xfrm>
        </p:grpSpPr>
        <p:sp>
          <p:nvSpPr>
            <p:cNvPr id="3394" name="Google Shape;3394;p1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395" name="Google Shape;3395;p1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6" name="Google Shape;3396;p17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97" name="Google Shape;3397;p17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8" name="Google Shape;3398;p179"/>
          <p:cNvGrpSpPr/>
          <p:nvPr/>
        </p:nvGrpSpPr>
        <p:grpSpPr>
          <a:xfrm>
            <a:off x="457402" y="2135288"/>
            <a:ext cx="602564" cy="377174"/>
            <a:chOff x="457200" y="1466425"/>
            <a:chExt cx="776900" cy="486300"/>
          </a:xfrm>
        </p:grpSpPr>
        <p:sp>
          <p:nvSpPr>
            <p:cNvPr id="3399" name="Google Shape;3399;p1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00" name="Google Shape;3400;p1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1" name="Google Shape;3401;p179"/>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2" name="Google Shape;3402;p17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3" name="Google Shape;3403;p179"/>
          <p:cNvGrpSpPr/>
          <p:nvPr/>
        </p:nvGrpSpPr>
        <p:grpSpPr>
          <a:xfrm>
            <a:off x="457290" y="2573392"/>
            <a:ext cx="602564" cy="377174"/>
            <a:chOff x="457200" y="1466425"/>
            <a:chExt cx="776900" cy="486300"/>
          </a:xfrm>
        </p:grpSpPr>
        <p:sp>
          <p:nvSpPr>
            <p:cNvPr id="3404" name="Google Shape;3404;p1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405" name="Google Shape;3405;p1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6" name="Google Shape;3406;p179"/>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7" name="Google Shape;3407;p17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8" name="Google Shape;3408;p179"/>
          <p:cNvGrpSpPr/>
          <p:nvPr/>
        </p:nvGrpSpPr>
        <p:grpSpPr>
          <a:xfrm>
            <a:off x="457352" y="1258913"/>
            <a:ext cx="602564" cy="377174"/>
            <a:chOff x="457200" y="1466425"/>
            <a:chExt cx="776900" cy="486300"/>
          </a:xfrm>
        </p:grpSpPr>
        <p:sp>
          <p:nvSpPr>
            <p:cNvPr id="3409" name="Google Shape;3409;p1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410" name="Google Shape;3410;p1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1" name="Google Shape;3411;p179"/>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2" name="Google Shape;3412;p17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3" name="Google Shape;3413;p179"/>
          <p:cNvGrpSpPr/>
          <p:nvPr/>
        </p:nvGrpSpPr>
        <p:grpSpPr>
          <a:xfrm>
            <a:off x="457240" y="1697017"/>
            <a:ext cx="602564" cy="377174"/>
            <a:chOff x="457200" y="1466425"/>
            <a:chExt cx="776900" cy="486300"/>
          </a:xfrm>
        </p:grpSpPr>
        <p:sp>
          <p:nvSpPr>
            <p:cNvPr id="3414" name="Google Shape;3414;p17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415" name="Google Shape;3415;p17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6" name="Google Shape;3416;p179"/>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417" name="Shape 3417"/>
        <p:cNvGrpSpPr/>
        <p:nvPr/>
      </p:nvGrpSpPr>
      <p:grpSpPr>
        <a:xfrm>
          <a:off x="0" y="0"/>
          <a:ext cx="0" cy="0"/>
          <a:chOff x="0" y="0"/>
          <a:chExt cx="0" cy="0"/>
        </a:xfrm>
      </p:grpSpPr>
      <p:sp>
        <p:nvSpPr>
          <p:cNvPr id="3418" name="Google Shape;3418;p1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9" name="Google Shape;3419;p1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20" name="Google Shape;3420;p1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21" name="Google Shape;3421;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22" name="Google Shape;3422;p1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23" name="Google Shape;3423;p1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4" name="Google Shape;3424;p180"/>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5" name="Google Shape;3425;p180"/>
          <p:cNvGrpSpPr/>
          <p:nvPr/>
        </p:nvGrpSpPr>
        <p:grpSpPr>
          <a:xfrm>
            <a:off x="457427" y="3873038"/>
            <a:ext cx="602564" cy="377174"/>
            <a:chOff x="457200" y="1466425"/>
            <a:chExt cx="776900" cy="486300"/>
          </a:xfrm>
        </p:grpSpPr>
        <p:sp>
          <p:nvSpPr>
            <p:cNvPr id="3426" name="Google Shape;3426;p180"/>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427" name="Google Shape;3427;p180"/>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8" name="Google Shape;3428;p180"/>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9" name="Google Shape;3429;p180"/>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0" name="Google Shape;3430;p180"/>
          <p:cNvGrpSpPr/>
          <p:nvPr/>
        </p:nvGrpSpPr>
        <p:grpSpPr>
          <a:xfrm>
            <a:off x="457315" y="4311142"/>
            <a:ext cx="602564" cy="377174"/>
            <a:chOff x="457200" y="1466425"/>
            <a:chExt cx="776900" cy="486300"/>
          </a:xfrm>
        </p:grpSpPr>
        <p:sp>
          <p:nvSpPr>
            <p:cNvPr id="3431" name="Google Shape;3431;p18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2" name="Google Shape;3432;p18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3" name="Google Shape;3433;p180"/>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4" name="Google Shape;3434;p180"/>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5" name="Google Shape;3435;p180"/>
          <p:cNvGrpSpPr/>
          <p:nvPr/>
        </p:nvGrpSpPr>
        <p:grpSpPr>
          <a:xfrm>
            <a:off x="457377" y="2996663"/>
            <a:ext cx="602564" cy="377174"/>
            <a:chOff x="457200" y="1466425"/>
            <a:chExt cx="776900" cy="486300"/>
          </a:xfrm>
        </p:grpSpPr>
        <p:sp>
          <p:nvSpPr>
            <p:cNvPr id="3436" name="Google Shape;3436;p180"/>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37" name="Google Shape;3437;p180"/>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8" name="Google Shape;3438;p180"/>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9" name="Google Shape;3439;p180"/>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0" name="Google Shape;3440;p180"/>
          <p:cNvGrpSpPr/>
          <p:nvPr/>
        </p:nvGrpSpPr>
        <p:grpSpPr>
          <a:xfrm>
            <a:off x="457265" y="3434767"/>
            <a:ext cx="602564" cy="377174"/>
            <a:chOff x="457200" y="1466425"/>
            <a:chExt cx="776900" cy="486300"/>
          </a:xfrm>
        </p:grpSpPr>
        <p:sp>
          <p:nvSpPr>
            <p:cNvPr id="3441" name="Google Shape;3441;p180"/>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442" name="Google Shape;3442;p180"/>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3" name="Google Shape;3443;p180"/>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4" name="Google Shape;3444;p180"/>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180"/>
          <p:cNvGrpSpPr/>
          <p:nvPr/>
        </p:nvGrpSpPr>
        <p:grpSpPr>
          <a:xfrm>
            <a:off x="457402" y="2135288"/>
            <a:ext cx="602564" cy="377174"/>
            <a:chOff x="457200" y="1466425"/>
            <a:chExt cx="776900" cy="486300"/>
          </a:xfrm>
        </p:grpSpPr>
        <p:sp>
          <p:nvSpPr>
            <p:cNvPr id="3446" name="Google Shape;3446;p180"/>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447" name="Google Shape;3447;p180"/>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8" name="Google Shape;3448;p180"/>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9" name="Google Shape;3449;p180"/>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0" name="Google Shape;3450;p180"/>
          <p:cNvGrpSpPr/>
          <p:nvPr/>
        </p:nvGrpSpPr>
        <p:grpSpPr>
          <a:xfrm>
            <a:off x="457290" y="2573392"/>
            <a:ext cx="602564" cy="377174"/>
            <a:chOff x="457200" y="1466425"/>
            <a:chExt cx="776900" cy="486300"/>
          </a:xfrm>
        </p:grpSpPr>
        <p:sp>
          <p:nvSpPr>
            <p:cNvPr id="3451" name="Google Shape;3451;p18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452" name="Google Shape;3452;p18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3" name="Google Shape;3453;p180"/>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4" name="Google Shape;3454;p180"/>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5" name="Google Shape;3455;p180"/>
          <p:cNvGrpSpPr/>
          <p:nvPr/>
        </p:nvGrpSpPr>
        <p:grpSpPr>
          <a:xfrm>
            <a:off x="457352" y="1258913"/>
            <a:ext cx="602564" cy="377174"/>
            <a:chOff x="457200" y="1466425"/>
            <a:chExt cx="776900" cy="486300"/>
          </a:xfrm>
        </p:grpSpPr>
        <p:sp>
          <p:nvSpPr>
            <p:cNvPr id="3456" name="Google Shape;3456;p180"/>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457" name="Google Shape;3457;p180"/>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8" name="Google Shape;3458;p180"/>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9" name="Google Shape;3459;p180"/>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0" name="Google Shape;3460;p180"/>
          <p:cNvGrpSpPr/>
          <p:nvPr/>
        </p:nvGrpSpPr>
        <p:grpSpPr>
          <a:xfrm>
            <a:off x="457240" y="1697017"/>
            <a:ext cx="602564" cy="377174"/>
            <a:chOff x="457200" y="1466425"/>
            <a:chExt cx="776900" cy="486300"/>
          </a:xfrm>
        </p:grpSpPr>
        <p:sp>
          <p:nvSpPr>
            <p:cNvPr id="3461" name="Google Shape;3461;p180"/>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462" name="Google Shape;3462;p180"/>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3" name="Google Shape;3463;p180"/>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3464" name="Shape 3464"/>
        <p:cNvGrpSpPr/>
        <p:nvPr/>
      </p:nvGrpSpPr>
      <p:grpSpPr>
        <a:xfrm>
          <a:off x="0" y="0"/>
          <a:ext cx="0" cy="0"/>
          <a:chOff x="0" y="0"/>
          <a:chExt cx="0" cy="0"/>
        </a:xfrm>
      </p:grpSpPr>
      <p:sp>
        <p:nvSpPr>
          <p:cNvPr id="3465" name="Google Shape;3465;p1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6" name="Google Shape;3466;p1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67" name="Google Shape;3467;p1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68" name="Google Shape;3468;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69" name="Google Shape;3469;p1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70" name="Google Shape;3470;p1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71" name="Google Shape;3471;p181"/>
          <p:cNvGrpSpPr/>
          <p:nvPr/>
        </p:nvGrpSpPr>
        <p:grpSpPr>
          <a:xfrm>
            <a:off x="457181" y="1345103"/>
            <a:ext cx="533372" cy="533480"/>
            <a:chOff x="457200" y="1378813"/>
            <a:chExt cx="695400" cy="695450"/>
          </a:xfrm>
        </p:grpSpPr>
        <p:sp>
          <p:nvSpPr>
            <p:cNvPr id="3472" name="Google Shape;3472;p18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473" name="Google Shape;3473;p181"/>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4" name="Google Shape;3474;p18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81"/>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76" name="Google Shape;3476;p181"/>
          <p:cNvGrpSpPr/>
          <p:nvPr/>
        </p:nvGrpSpPr>
        <p:grpSpPr>
          <a:xfrm>
            <a:off x="3228956" y="1345103"/>
            <a:ext cx="533372" cy="533480"/>
            <a:chOff x="457200" y="1378813"/>
            <a:chExt cx="695400" cy="695450"/>
          </a:xfrm>
        </p:grpSpPr>
        <p:sp>
          <p:nvSpPr>
            <p:cNvPr id="3477" name="Google Shape;3477;p18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3478" name="Google Shape;3478;p181"/>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9" name="Google Shape;3479;p18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81"/>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81" name="Google Shape;3481;p181"/>
          <p:cNvGrpSpPr/>
          <p:nvPr/>
        </p:nvGrpSpPr>
        <p:grpSpPr>
          <a:xfrm>
            <a:off x="6134081" y="1345853"/>
            <a:ext cx="533372" cy="533480"/>
            <a:chOff x="457200" y="1378813"/>
            <a:chExt cx="695400" cy="695450"/>
          </a:xfrm>
        </p:grpSpPr>
        <p:sp>
          <p:nvSpPr>
            <p:cNvPr id="3482" name="Google Shape;3482;p18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3483" name="Google Shape;3483;p181"/>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4" name="Google Shape;3484;p18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81"/>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3486" name="Shape 3486"/>
        <p:cNvGrpSpPr/>
        <p:nvPr/>
      </p:nvGrpSpPr>
      <p:grpSpPr>
        <a:xfrm>
          <a:off x="0" y="0"/>
          <a:ext cx="0" cy="0"/>
          <a:chOff x="0" y="0"/>
          <a:chExt cx="0" cy="0"/>
        </a:xfrm>
      </p:grpSpPr>
      <p:pic>
        <p:nvPicPr>
          <p:cNvPr id="3487" name="Google Shape;3487;p182"/>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3488" name="Google Shape;3488;p182"/>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0" name="Google Shape;3490;p1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491" name="Google Shape;3491;p1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492" name="Google Shape;3492;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93" name="Google Shape;3493;p1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94" name="Google Shape;3494;p1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95" name="Google Shape;3495;p182"/>
          <p:cNvGrpSpPr/>
          <p:nvPr/>
        </p:nvGrpSpPr>
        <p:grpSpPr>
          <a:xfrm>
            <a:off x="457206" y="1421303"/>
            <a:ext cx="533372" cy="533480"/>
            <a:chOff x="457200" y="1378813"/>
            <a:chExt cx="695400" cy="695450"/>
          </a:xfrm>
        </p:grpSpPr>
        <p:sp>
          <p:nvSpPr>
            <p:cNvPr id="3496" name="Google Shape;3496;p182"/>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497" name="Google Shape;3497;p182"/>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8" name="Google Shape;3498;p182"/>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9" name="Google Shape;3499;p182"/>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0" name="Google Shape;3500;p182"/>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1" name="Google Shape;3501;p182"/>
          <p:cNvGrpSpPr/>
          <p:nvPr/>
        </p:nvGrpSpPr>
        <p:grpSpPr>
          <a:xfrm>
            <a:off x="4936306" y="1423553"/>
            <a:ext cx="533372" cy="533480"/>
            <a:chOff x="457200" y="1378813"/>
            <a:chExt cx="695400" cy="695450"/>
          </a:xfrm>
        </p:grpSpPr>
        <p:sp>
          <p:nvSpPr>
            <p:cNvPr id="3502" name="Google Shape;3502;p182"/>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503" name="Google Shape;3503;p182"/>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4" name="Google Shape;3504;p182"/>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5" name="Google Shape;3505;p182"/>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3506" name="Shape 3506"/>
        <p:cNvGrpSpPr/>
        <p:nvPr/>
      </p:nvGrpSpPr>
      <p:grpSpPr>
        <a:xfrm>
          <a:off x="0" y="0"/>
          <a:ext cx="0" cy="0"/>
          <a:chOff x="0" y="0"/>
          <a:chExt cx="0" cy="0"/>
        </a:xfrm>
      </p:grpSpPr>
      <p:sp>
        <p:nvSpPr>
          <p:cNvPr id="3507" name="Google Shape;3507;p1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8" name="Google Shape;3508;p1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9" name="Google Shape;3509;p1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0" name="Google Shape;3510;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11" name="Google Shape;3511;p1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12" name="Google Shape;3512;p1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3" name="Google Shape;3513;p183"/>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3514" name="Google Shape;3514;p183"/>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83"/>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83"/>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83"/>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83"/>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3519" name="Google Shape;3519;p183"/>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3520" name="Google Shape;3520;p183"/>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83"/>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83"/>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83"/>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83"/>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3525" name="Google Shape;3525;p183"/>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3526" name="Google Shape;3526;p183"/>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83"/>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83"/>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9" name="Google Shape;3529;p183"/>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530" name="Google Shape;3530;p183"/>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1" name="Google Shape;3531;p183"/>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2" name="Google Shape;3532;p183"/>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3533" name="Shape 3533"/>
        <p:cNvGrpSpPr/>
        <p:nvPr/>
      </p:nvGrpSpPr>
      <p:grpSpPr>
        <a:xfrm>
          <a:off x="0" y="0"/>
          <a:ext cx="0" cy="0"/>
          <a:chOff x="0" y="0"/>
          <a:chExt cx="0" cy="0"/>
        </a:xfrm>
      </p:grpSpPr>
      <p:sp>
        <p:nvSpPr>
          <p:cNvPr id="3534" name="Google Shape;3534;p18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6" name="Google Shape;3536;p1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37" name="Google Shape;3537;p1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38" name="Google Shape;3538;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39" name="Google Shape;3539;p1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40" name="Google Shape;3540;p1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1" name="Google Shape;3541;p18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2" name="Google Shape;3542;p18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8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8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8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6" name="Google Shape;3546;p18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7" name="Google Shape;3547;p18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48" name="Google Shape;3548;p18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549" name="Google Shape;3549;p184"/>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3550" name="Google Shape;3550;p184"/>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3551" name="Google Shape;3551;p18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3552" name="Shape 3552"/>
        <p:cNvGrpSpPr/>
        <p:nvPr/>
      </p:nvGrpSpPr>
      <p:grpSpPr>
        <a:xfrm>
          <a:off x="0" y="0"/>
          <a:ext cx="0" cy="0"/>
          <a:chOff x="0" y="0"/>
          <a:chExt cx="0" cy="0"/>
        </a:xfrm>
      </p:grpSpPr>
      <p:sp>
        <p:nvSpPr>
          <p:cNvPr id="3553" name="Google Shape;3553;p18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5" name="Google Shape;3555;p1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56" name="Google Shape;3556;p1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57" name="Google Shape;3557;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58" name="Google Shape;3558;p1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59" name="Google Shape;3559;p1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0" name="Google Shape;3560;p18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1" name="Google Shape;3561;p18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8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8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8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5" name="Google Shape;3565;p18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6" name="Google Shape;3566;p18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67" name="Google Shape;3567;p185"/>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3568" name="Google Shape;3568;p185"/>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3569" name="Google Shape;3569;p185"/>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3570" name="Google Shape;3570;p185"/>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3571" name="Shape 3571"/>
        <p:cNvGrpSpPr/>
        <p:nvPr/>
      </p:nvGrpSpPr>
      <p:grpSpPr>
        <a:xfrm>
          <a:off x="0" y="0"/>
          <a:ext cx="0" cy="0"/>
          <a:chOff x="0" y="0"/>
          <a:chExt cx="0" cy="0"/>
        </a:xfrm>
      </p:grpSpPr>
      <p:sp>
        <p:nvSpPr>
          <p:cNvPr id="3572" name="Google Shape;3572;p18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4" name="Google Shape;3574;p1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75" name="Google Shape;3575;p1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76" name="Google Shape;3576;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77" name="Google Shape;3577;p1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78" name="Google Shape;3578;p1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9" name="Google Shape;3579;p18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0" name="Google Shape;3580;p18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8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8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8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4" name="Google Shape;3584;p18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5" name="Google Shape;3585;p18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586" name="Google Shape;3586;p186"/>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3587" name="Google Shape;3587;p186"/>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3588" name="Google Shape;3588;p186"/>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3589" name="Google Shape;3589;p186"/>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3590" name="Shape 3590"/>
        <p:cNvGrpSpPr/>
        <p:nvPr/>
      </p:nvGrpSpPr>
      <p:grpSpPr>
        <a:xfrm>
          <a:off x="0" y="0"/>
          <a:ext cx="0" cy="0"/>
          <a:chOff x="0" y="0"/>
          <a:chExt cx="0" cy="0"/>
        </a:xfrm>
      </p:grpSpPr>
      <p:sp>
        <p:nvSpPr>
          <p:cNvPr id="3591" name="Google Shape;3591;p18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3" name="Google Shape;3593;p1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94" name="Google Shape;3594;p1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95" name="Google Shape;3595;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96" name="Google Shape;3596;p1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97" name="Google Shape;3597;p1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8" name="Google Shape;3598;p18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9" name="Google Shape;3599;p18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8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8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8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3" name="Google Shape;3603;p18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4" name="Google Shape;3604;p18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05" name="Google Shape;3605;p187"/>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3606" name="Google Shape;3606;p187"/>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3607" name="Google Shape;3607;p187"/>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3608" name="Google Shape;3608;p187"/>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3609" name="Shape 3609"/>
        <p:cNvGrpSpPr/>
        <p:nvPr/>
      </p:nvGrpSpPr>
      <p:grpSpPr>
        <a:xfrm>
          <a:off x="0" y="0"/>
          <a:ext cx="0" cy="0"/>
          <a:chOff x="0" y="0"/>
          <a:chExt cx="0" cy="0"/>
        </a:xfrm>
      </p:grpSpPr>
      <p:sp>
        <p:nvSpPr>
          <p:cNvPr id="3610" name="Google Shape;3610;p18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2" name="Google Shape;3612;p1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13" name="Google Shape;3613;p1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14" name="Google Shape;3614;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15" name="Google Shape;3615;p1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16" name="Google Shape;3616;p1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7" name="Google Shape;3617;p18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8" name="Google Shape;3618;p18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8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8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8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2" name="Google Shape;3622;p18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3" name="Google Shape;3623;p18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24" name="Google Shape;3624;p18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8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26" name="Google Shape;3626;p18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627" name="Google Shape;3627;p188"/>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3628" name="Google Shape;3628;p188"/>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3629" name="Google Shape;3629;p188"/>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3630" name="Google Shape;3630;p188"/>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3631" name="Shape 3631"/>
        <p:cNvGrpSpPr/>
        <p:nvPr/>
      </p:nvGrpSpPr>
      <p:grpSpPr>
        <a:xfrm>
          <a:off x="0" y="0"/>
          <a:ext cx="0" cy="0"/>
          <a:chOff x="0" y="0"/>
          <a:chExt cx="0" cy="0"/>
        </a:xfrm>
      </p:grpSpPr>
      <p:sp>
        <p:nvSpPr>
          <p:cNvPr id="3632" name="Google Shape;3632;p18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4" name="Google Shape;3634;p1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35" name="Google Shape;3635;p1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36" name="Google Shape;3636;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37" name="Google Shape;3637;p1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38" name="Google Shape;3638;p1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39" name="Google Shape;3639;p18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0" name="Google Shape;3640;p18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8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8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8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4" name="Google Shape;3644;p18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5" name="Google Shape;3645;p18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6" name="Google Shape;3646;p18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8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48" name="Google Shape;3648;p189"/>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3649" name="Google Shape;3649;p189"/>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3650" name="Google Shape;3650;p189"/>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3651" name="Google Shape;3651;p189"/>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3652" name="Google Shape;3652;p189"/>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3653" name="Shape 3653"/>
        <p:cNvGrpSpPr/>
        <p:nvPr/>
      </p:nvGrpSpPr>
      <p:grpSpPr>
        <a:xfrm>
          <a:off x="0" y="0"/>
          <a:ext cx="0" cy="0"/>
          <a:chOff x="0" y="0"/>
          <a:chExt cx="0" cy="0"/>
        </a:xfrm>
      </p:grpSpPr>
      <p:sp>
        <p:nvSpPr>
          <p:cNvPr id="3654" name="Google Shape;3654;p19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6" name="Google Shape;3656;p1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57" name="Google Shape;3657;p1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58" name="Google Shape;3658;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59" name="Google Shape;3659;p1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60" name="Google Shape;3660;p1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1" name="Google Shape;3661;p19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2" name="Google Shape;3662;p19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9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9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9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6" name="Google Shape;3666;p19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7" name="Google Shape;3667;p19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8" name="Google Shape;3668;p19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9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70" name="Google Shape;3670;p190"/>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3671" name="Google Shape;3671;p190"/>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3672" name="Google Shape;3672;p190"/>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3673" name="Google Shape;3673;p190"/>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3674" name="Google Shape;3674;p190"/>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3675" name="Shape 3675"/>
        <p:cNvGrpSpPr/>
        <p:nvPr/>
      </p:nvGrpSpPr>
      <p:grpSpPr>
        <a:xfrm>
          <a:off x="0" y="0"/>
          <a:ext cx="0" cy="0"/>
          <a:chOff x="0" y="0"/>
          <a:chExt cx="0" cy="0"/>
        </a:xfrm>
      </p:grpSpPr>
      <p:sp>
        <p:nvSpPr>
          <p:cNvPr id="3676" name="Google Shape;3676;p19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8" name="Google Shape;3678;p1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79" name="Google Shape;3679;p1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80" name="Google Shape;3680;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681" name="Google Shape;3681;p1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82" name="Google Shape;3682;p1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3" name="Google Shape;3683;p19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4" name="Google Shape;3684;p19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9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9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9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8" name="Google Shape;3688;p19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9" name="Google Shape;3689;p19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0" name="Google Shape;3690;p19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9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692" name="Google Shape;3692;p191"/>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3693" name="Google Shape;3693;p191"/>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3694" name="Google Shape;3694;p191"/>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3695" name="Google Shape;3695;p191"/>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3696" name="Google Shape;3696;p191"/>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3697" name="Shape 3697"/>
        <p:cNvGrpSpPr/>
        <p:nvPr/>
      </p:nvGrpSpPr>
      <p:grpSpPr>
        <a:xfrm>
          <a:off x="0" y="0"/>
          <a:ext cx="0" cy="0"/>
          <a:chOff x="0" y="0"/>
          <a:chExt cx="0" cy="0"/>
        </a:xfrm>
      </p:grpSpPr>
      <p:sp>
        <p:nvSpPr>
          <p:cNvPr id="3698" name="Google Shape;3698;p19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0" name="Google Shape;3700;p1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01" name="Google Shape;3701;p1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02" name="Google Shape;3702;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03" name="Google Shape;3703;p1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04" name="Google Shape;3704;p1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5" name="Google Shape;3705;p19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6" name="Google Shape;3706;p19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9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9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9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9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9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2" name="Google Shape;3712;p19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3" name="Google Shape;3713;p19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4" name="Google Shape;3714;p19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5" name="Google Shape;3715;p19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716" name="Google Shape;3716;p19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717" name="Google Shape;3717;p192"/>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3718" name="Google Shape;3718;p19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719" name="Google Shape;3719;p192"/>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3720" name="Google Shape;3720;p19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721" name="Google Shape;3721;p192"/>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3722" name="Shape 3722"/>
        <p:cNvGrpSpPr/>
        <p:nvPr/>
      </p:nvGrpSpPr>
      <p:grpSpPr>
        <a:xfrm>
          <a:off x="0" y="0"/>
          <a:ext cx="0" cy="0"/>
          <a:chOff x="0" y="0"/>
          <a:chExt cx="0" cy="0"/>
        </a:xfrm>
      </p:grpSpPr>
      <p:sp>
        <p:nvSpPr>
          <p:cNvPr id="3723" name="Google Shape;3723;p19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5" name="Google Shape;3725;p1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26" name="Google Shape;3726;p1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27" name="Google Shape;3727;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28" name="Google Shape;3728;p1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29" name="Google Shape;3729;p1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0" name="Google Shape;3730;p19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1" name="Google Shape;3731;p19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9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9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9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9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9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7" name="Google Shape;3737;p19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8" name="Google Shape;3738;p19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9" name="Google Shape;3739;p19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0" name="Google Shape;3740;p19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741" name="Google Shape;3741;p193"/>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3742" name="Google Shape;3742;p193"/>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3743" name="Google Shape;3743;p193"/>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3744" name="Google Shape;3744;p193"/>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3745" name="Google Shape;3745;p193"/>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3746" name="Google Shape;3746;p193"/>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3747" name="Shape 3747"/>
        <p:cNvGrpSpPr/>
        <p:nvPr/>
      </p:nvGrpSpPr>
      <p:grpSpPr>
        <a:xfrm>
          <a:off x="0" y="0"/>
          <a:ext cx="0" cy="0"/>
          <a:chOff x="0" y="0"/>
          <a:chExt cx="0" cy="0"/>
        </a:xfrm>
      </p:grpSpPr>
      <p:sp>
        <p:nvSpPr>
          <p:cNvPr id="3748" name="Google Shape;3748;p19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0" name="Google Shape;3750;p1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51" name="Google Shape;3751;p1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52" name="Google Shape;3752;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53" name="Google Shape;3753;p1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54" name="Google Shape;3754;p1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5" name="Google Shape;3755;p19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6" name="Google Shape;3756;p19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9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9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9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9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9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2" name="Google Shape;3762;p19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3" name="Google Shape;3763;p19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4" name="Google Shape;3764;p19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5" name="Google Shape;3765;p19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766" name="Google Shape;3766;p194"/>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3767" name="Google Shape;3767;p194"/>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3768" name="Google Shape;3768;p194"/>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3769" name="Google Shape;3769;p194"/>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3770" name="Google Shape;3770;p194"/>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3771" name="Google Shape;3771;p194"/>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3772" name="Shape 3772"/>
        <p:cNvGrpSpPr/>
        <p:nvPr/>
      </p:nvGrpSpPr>
      <p:grpSpPr>
        <a:xfrm>
          <a:off x="0" y="0"/>
          <a:ext cx="0" cy="0"/>
          <a:chOff x="0" y="0"/>
          <a:chExt cx="0" cy="0"/>
        </a:xfrm>
      </p:grpSpPr>
      <p:sp>
        <p:nvSpPr>
          <p:cNvPr id="3773" name="Google Shape;3773;p19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5" name="Google Shape;3775;p1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76" name="Google Shape;3776;p1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77" name="Google Shape;3777;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778" name="Google Shape;3778;p1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779" name="Google Shape;3779;p1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0" name="Google Shape;3780;p195"/>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1" name="Google Shape;3781;p19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9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9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9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9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9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7" name="Google Shape;3787;p19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8" name="Google Shape;3788;p19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9" name="Google Shape;3789;p19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0" name="Google Shape;3790;p19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791" name="Google Shape;3791;p195"/>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3792" name="Google Shape;3792;p195"/>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3793" name="Google Shape;3793;p195"/>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3794" name="Google Shape;3794;p195"/>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3795" name="Google Shape;3795;p195"/>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3796" name="Google Shape;3796;p195"/>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3797" name="Shape 3797"/>
        <p:cNvGrpSpPr/>
        <p:nvPr/>
      </p:nvGrpSpPr>
      <p:grpSpPr>
        <a:xfrm>
          <a:off x="0" y="0"/>
          <a:ext cx="0" cy="0"/>
          <a:chOff x="0" y="0"/>
          <a:chExt cx="0" cy="0"/>
        </a:xfrm>
      </p:grpSpPr>
      <p:sp>
        <p:nvSpPr>
          <p:cNvPr id="3798" name="Google Shape;3798;p19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0" name="Google Shape;3800;p1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01" name="Google Shape;3801;p1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02" name="Google Shape;3802;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3" name="Google Shape;3803;p1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04" name="Google Shape;3804;p1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5" name="Google Shape;3805;p19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6" name="Google Shape;3806;p19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9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8" name="Google Shape;3808;p19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9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0" name="Google Shape;3810;p19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9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2" name="Google Shape;3812;p19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9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4" name="Google Shape;3814;p19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9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6" name="Google Shape;3816;p19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9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818" name="Google Shape;3818;p19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819" name="Google Shape;3819;p196"/>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3820" name="Google Shape;3820;p19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821" name="Google Shape;3821;p196"/>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3822" name="Google Shape;3822;p19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823" name="Google Shape;3823;p196"/>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3824" name="Google Shape;3824;p19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3825" name="Shape 3825"/>
        <p:cNvGrpSpPr/>
        <p:nvPr/>
      </p:nvGrpSpPr>
      <p:grpSpPr>
        <a:xfrm>
          <a:off x="0" y="0"/>
          <a:ext cx="0" cy="0"/>
          <a:chOff x="0" y="0"/>
          <a:chExt cx="0" cy="0"/>
        </a:xfrm>
      </p:grpSpPr>
      <p:sp>
        <p:nvSpPr>
          <p:cNvPr id="3826" name="Google Shape;3826;p19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8" name="Google Shape;3828;p1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29" name="Google Shape;3829;p1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30" name="Google Shape;3830;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31" name="Google Shape;3831;p1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32" name="Google Shape;3832;p1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3" name="Google Shape;3833;p19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4" name="Google Shape;3834;p19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9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6" name="Google Shape;3836;p19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9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8" name="Google Shape;3838;p19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9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0" name="Google Shape;3840;p19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9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2" name="Google Shape;3842;p19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9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4" name="Google Shape;3844;p19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9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846" name="Google Shape;3846;p197"/>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3847" name="Google Shape;3847;p197"/>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3848" name="Google Shape;3848;p197"/>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3849" name="Google Shape;3849;p197"/>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3850" name="Google Shape;3850;p197"/>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3851" name="Google Shape;3851;p197"/>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3852" name="Google Shape;3852;p197"/>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3853" name="Shape 3853"/>
        <p:cNvGrpSpPr/>
        <p:nvPr/>
      </p:nvGrpSpPr>
      <p:grpSpPr>
        <a:xfrm>
          <a:off x="0" y="0"/>
          <a:ext cx="0" cy="0"/>
          <a:chOff x="0" y="0"/>
          <a:chExt cx="0" cy="0"/>
        </a:xfrm>
      </p:grpSpPr>
      <p:sp>
        <p:nvSpPr>
          <p:cNvPr id="3854" name="Google Shape;3854;p19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6" name="Google Shape;3856;p1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57" name="Google Shape;3857;p1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58" name="Google Shape;3858;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59" name="Google Shape;3859;p1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60" name="Google Shape;3860;p1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1" name="Google Shape;3861;p19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2" name="Google Shape;3862;p19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9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4" name="Google Shape;3864;p19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9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6" name="Google Shape;3866;p19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9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8" name="Google Shape;3868;p19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9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0" name="Google Shape;3870;p19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9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2" name="Google Shape;3872;p19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9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874" name="Google Shape;3874;p198"/>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3875" name="Google Shape;3875;p198"/>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3876" name="Google Shape;3876;p198"/>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3877" name="Google Shape;3877;p198"/>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3878" name="Google Shape;3878;p198"/>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3879" name="Google Shape;3879;p198"/>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3880" name="Google Shape;3880;p198"/>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3881" name="Shape 3881"/>
        <p:cNvGrpSpPr/>
        <p:nvPr/>
      </p:nvGrpSpPr>
      <p:grpSpPr>
        <a:xfrm>
          <a:off x="0" y="0"/>
          <a:ext cx="0" cy="0"/>
          <a:chOff x="0" y="0"/>
          <a:chExt cx="0" cy="0"/>
        </a:xfrm>
      </p:grpSpPr>
      <p:sp>
        <p:nvSpPr>
          <p:cNvPr id="3882" name="Google Shape;3882;p19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4" name="Google Shape;3884;p1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885" name="Google Shape;3885;p1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86" name="Google Shape;3886;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87" name="Google Shape;3887;p1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88" name="Google Shape;3888;p1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9" name="Google Shape;3889;p19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0" name="Google Shape;3890;p19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9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2" name="Google Shape;3892;p19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9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4" name="Google Shape;3894;p19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9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6" name="Google Shape;3896;p19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9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8" name="Google Shape;3898;p19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9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0" name="Google Shape;3900;p19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9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02" name="Google Shape;3902;p199"/>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3903" name="Google Shape;3903;p199"/>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3904" name="Google Shape;3904;p199"/>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3905" name="Google Shape;3905;p199"/>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3906" name="Google Shape;3906;p199"/>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3907" name="Google Shape;3907;p199"/>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3908" name="Google Shape;3908;p199"/>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3909" name="Shape 3909"/>
        <p:cNvGrpSpPr/>
        <p:nvPr/>
      </p:nvGrpSpPr>
      <p:grpSpPr>
        <a:xfrm>
          <a:off x="0" y="0"/>
          <a:ext cx="0" cy="0"/>
          <a:chOff x="0" y="0"/>
          <a:chExt cx="0" cy="0"/>
        </a:xfrm>
      </p:grpSpPr>
      <p:sp>
        <p:nvSpPr>
          <p:cNvPr id="3910" name="Google Shape;3910;p2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1" name="Google Shape;3911;p2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12" name="Google Shape;3912;p2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13" name="Google Shape;3913;p2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14" name="Google Shape;3914;p2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15" name="Google Shape;3915;p2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6" name="Google Shape;3916;p20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0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18" name="Google Shape;3918;p20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0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0" name="Google Shape;3920;p20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0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2" name="Google Shape;3922;p20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0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4" name="Google Shape;3924;p20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0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6" name="Google Shape;3926;p20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0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8" name="Google Shape;3928;p20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0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0" name="Google Shape;3930;p20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0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32" name="Google Shape;3932;p20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933" name="Google Shape;3933;p200"/>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3934" name="Google Shape;3934;p20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935" name="Google Shape;3935;p200"/>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3936" name="Google Shape;3936;p20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937" name="Google Shape;3937;p200"/>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3938" name="Google Shape;3938;p20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939" name="Google Shape;3939;p200"/>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3940" name="Shape 3940"/>
        <p:cNvGrpSpPr/>
        <p:nvPr/>
      </p:nvGrpSpPr>
      <p:grpSpPr>
        <a:xfrm>
          <a:off x="0" y="0"/>
          <a:ext cx="0" cy="0"/>
          <a:chOff x="0" y="0"/>
          <a:chExt cx="0" cy="0"/>
        </a:xfrm>
      </p:grpSpPr>
      <p:sp>
        <p:nvSpPr>
          <p:cNvPr id="3941" name="Google Shape;3941;p2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2" name="Google Shape;3942;p2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3" name="Google Shape;3943;p2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44" name="Google Shape;3944;p2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45" name="Google Shape;3945;p2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46" name="Google Shape;3946;p2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7" name="Google Shape;3947;p20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0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9" name="Google Shape;3949;p20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0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1" name="Google Shape;3951;p20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0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3" name="Google Shape;3953;p20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0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5" name="Google Shape;3955;p20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0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7" name="Google Shape;3957;p20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0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9" name="Google Shape;3959;p20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0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1" name="Google Shape;3961;p20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0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63" name="Google Shape;3963;p201"/>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964" name="Google Shape;3964;p201"/>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3965" name="Google Shape;3965;p201"/>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966" name="Google Shape;3966;p201"/>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3967" name="Google Shape;3967;p201"/>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968" name="Google Shape;3968;p201"/>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3969" name="Google Shape;3969;p201"/>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970" name="Google Shape;3970;p201"/>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3971" name="Shape 3971"/>
        <p:cNvGrpSpPr/>
        <p:nvPr/>
      </p:nvGrpSpPr>
      <p:grpSpPr>
        <a:xfrm>
          <a:off x="0" y="0"/>
          <a:ext cx="0" cy="0"/>
          <a:chOff x="0" y="0"/>
          <a:chExt cx="0" cy="0"/>
        </a:xfrm>
      </p:grpSpPr>
      <p:sp>
        <p:nvSpPr>
          <p:cNvPr id="3972" name="Google Shape;3972;p2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3" name="Google Shape;3973;p2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4" name="Google Shape;3974;p2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75" name="Google Shape;3975;p2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76" name="Google Shape;3976;p2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77" name="Google Shape;3977;p2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8" name="Google Shape;3978;p20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0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0" name="Google Shape;3980;p20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0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2" name="Google Shape;3982;p20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0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4" name="Google Shape;3984;p20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0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6" name="Google Shape;3986;p20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0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8" name="Google Shape;3988;p20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0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0" name="Google Shape;3990;p20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0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92" name="Google Shape;3992;p20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0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994" name="Google Shape;3994;p202"/>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3995" name="Google Shape;3995;p202"/>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3996" name="Google Shape;3996;p202"/>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3997" name="Google Shape;3997;p202"/>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3998" name="Google Shape;3998;p202"/>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3999" name="Google Shape;3999;p202"/>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4000" name="Google Shape;4000;p202"/>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4001" name="Google Shape;4001;p202"/>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4002" name="Shape 4002"/>
        <p:cNvGrpSpPr/>
        <p:nvPr/>
      </p:nvGrpSpPr>
      <p:grpSpPr>
        <a:xfrm>
          <a:off x="0" y="0"/>
          <a:ext cx="0" cy="0"/>
          <a:chOff x="0" y="0"/>
          <a:chExt cx="0" cy="0"/>
        </a:xfrm>
      </p:grpSpPr>
      <p:sp>
        <p:nvSpPr>
          <p:cNvPr id="4003" name="Google Shape;4003;p2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4" name="Google Shape;4004;p2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05" name="Google Shape;4005;p2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06" name="Google Shape;4006;p2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007" name="Google Shape;4007;p2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8" name="Google Shape;4008;p2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9" name="Google Shape;4009;p20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0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1" name="Google Shape;4011;p20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0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3" name="Google Shape;4013;p20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0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5" name="Google Shape;4015;p20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0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7" name="Google Shape;4017;p20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0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9" name="Google Shape;4019;p20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0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1" name="Google Shape;4021;p20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0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3" name="Google Shape;4023;p20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0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25" name="Google Shape;4025;p203"/>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4026" name="Google Shape;4026;p203"/>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4027" name="Google Shape;4027;p203"/>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4028" name="Google Shape;4028;p203"/>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4029" name="Google Shape;4029;p203"/>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4030" name="Google Shape;4030;p203"/>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4031" name="Google Shape;4031;p203"/>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4032" name="Google Shape;4032;p203"/>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4033" name="Shape 4033"/>
        <p:cNvGrpSpPr/>
        <p:nvPr/>
      </p:nvGrpSpPr>
      <p:grpSpPr>
        <a:xfrm>
          <a:off x="0" y="0"/>
          <a:ext cx="0" cy="0"/>
          <a:chOff x="0" y="0"/>
          <a:chExt cx="0" cy="0"/>
        </a:xfrm>
      </p:grpSpPr>
      <p:pic>
        <p:nvPicPr>
          <p:cNvPr id="4034" name="Google Shape;4034;p20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035" name="Google Shape;4035;p204"/>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6" name="Google Shape;4036;p2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037" name="Google Shape;4037;p2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038" name="Google Shape;4038;p204"/>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4039" name="Google Shape;4039;p204"/>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4040" name="Google Shape;4040;p204"/>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4041" name="Shape 4041"/>
        <p:cNvGrpSpPr/>
        <p:nvPr/>
      </p:nvGrpSpPr>
      <p:grpSpPr>
        <a:xfrm>
          <a:off x="0" y="0"/>
          <a:ext cx="0" cy="0"/>
          <a:chOff x="0" y="0"/>
          <a:chExt cx="0" cy="0"/>
        </a:xfrm>
      </p:grpSpPr>
      <p:pic>
        <p:nvPicPr>
          <p:cNvPr id="4042" name="Google Shape;4042;p20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043" name="Google Shape;4043;p2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4044" name="Google Shape;4044;p2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45" name="Google Shape;4045;p205"/>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4046" name="Google Shape;4046;p205"/>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4047" name="Shape 4047"/>
        <p:cNvGrpSpPr/>
        <p:nvPr/>
      </p:nvGrpSpPr>
      <p:grpSpPr>
        <a:xfrm>
          <a:off x="0" y="0"/>
          <a:ext cx="0" cy="0"/>
          <a:chOff x="0" y="0"/>
          <a:chExt cx="0" cy="0"/>
        </a:xfrm>
      </p:grpSpPr>
      <p:sp>
        <p:nvSpPr>
          <p:cNvPr id="4048" name="Google Shape;4048;p2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49" name="Google Shape;4049;p206"/>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4050" name="Shape 4050"/>
        <p:cNvGrpSpPr/>
        <p:nvPr/>
      </p:nvGrpSpPr>
      <p:grpSpPr>
        <a:xfrm>
          <a:off x="0" y="0"/>
          <a:ext cx="0" cy="0"/>
          <a:chOff x="0" y="0"/>
          <a:chExt cx="0" cy="0"/>
        </a:xfrm>
      </p:grpSpPr>
      <p:sp>
        <p:nvSpPr>
          <p:cNvPr id="4051" name="Google Shape;4051;p2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052" name="Google Shape;4052;p207"/>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4053" name="Google Shape;4053;p207"/>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4054" name="Google Shape;4054;p207"/>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4055" name="Shape 4055"/>
        <p:cNvGrpSpPr/>
        <p:nvPr/>
      </p:nvGrpSpPr>
      <p:grpSpPr>
        <a:xfrm>
          <a:off x="0" y="0"/>
          <a:ext cx="0" cy="0"/>
          <a:chOff x="0" y="0"/>
          <a:chExt cx="0" cy="0"/>
        </a:xfrm>
      </p:grpSpPr>
      <p:pic>
        <p:nvPicPr>
          <p:cNvPr id="4056" name="Google Shape;4056;p2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057" name="Google Shape;4057;p20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4058" name="Google Shape;4058;p208"/>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4059" name="Google Shape;4059;p20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8" name="Google Shape;448;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9" name="Google Shape;4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0" name="Google Shape;450;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2" name="Google Shape;452;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2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8" name="Google Shape;458;p2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2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2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4" name="Shape 464"/>
        <p:cNvGrpSpPr/>
        <p:nvPr/>
      </p:nvGrpSpPr>
      <p:grpSpPr>
        <a:xfrm>
          <a:off x="0" y="0"/>
          <a:ext cx="0" cy="0"/>
          <a:chOff x="0" y="0"/>
          <a:chExt cx="0" cy="0"/>
        </a:xfrm>
      </p:grpSpPr>
      <p:sp>
        <p:nvSpPr>
          <p:cNvPr id="465" name="Google Shape;465;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7" name="Google Shape;46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0" name="Google Shape;470;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8" name="Google Shape;488;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9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5" name="Google Shape;49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6" name="Google Shape;49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8" name="Google Shape;498;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9" name="Google Shape;499;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6" name="Google Shape;506;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10"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9"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rgbClr val="000000"/>
                </a:solidFill>
              </a:rPr>
              <a:t>© 20</a:t>
            </a:r>
            <a:r>
              <a:rPr lang="en" sz="600"/>
              <a:t>20</a:t>
            </a:r>
            <a:r>
              <a:rPr lang="en" sz="600">
                <a:solidFill>
                  <a:srgbClr val="000000"/>
                </a:solidFill>
              </a:rPr>
              <a:t> Trilogy Education Services, a 2U, Inc. brand.  All Rights Reserved.</a:t>
            </a:r>
            <a:endParaRPr sz="600">
              <a:solidFill>
                <a:srgbClr val="00000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8"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7"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4" name="Google Shape;584;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9"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6" name="Google Shape;596;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6" name="Google Shape;606;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1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5" name="Google Shape;61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8" name="Google Shape;61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8" name="Google Shape;628;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3"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7" name="Google Shape;637;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8" name="Google Shape;638;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0" name="Google Shape;640;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7" name="Google Shape;647;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8" name="Google Shape;648;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0" name="Google Shape;650;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5"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9" name="Google Shape;659;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0" name="Google Shape;660;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2" name="Google Shape;66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0" name="Google Shape;670;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4" name="Google Shape;674;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80"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4" name="Google Shape;68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5" name="Google Shape;685;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7" name="Google Shape;68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8" name="Google Shape;698;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9" name="Google Shape;699;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5"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9" name="Google Shape;70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10" name="Google Shape;710;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2" name="Google Shape;712;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3" name="Google Shape;723;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4" name="Google Shape;724;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30"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4" name="Google Shape;734;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5" name="Google Shape;735;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7" name="Google Shape;737;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9" name="Google Shape;749;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5"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9" name="Google Shape;759;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0" name="Google Shape;760;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2" name="Google Shape;762;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3"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7" name="Google Shape;787;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0" name="Google Shape;790;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2" name="Google Shape;792;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4" name="Google Shape;804;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1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5" name="Google Shape;815;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6" name="Google Shape;816;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8" name="Google Shape;81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6" name="Google Shape;826;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2" name="Google Shape;832;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9"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3" name="Google Shape;84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4" name="Google Shape;844;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46" name="Google Shape;846;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4" name="Google Shape;854;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0" name="Google Shape;860;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7" name="Shape 867"/>
        <p:cNvGrpSpPr/>
        <p:nvPr/>
      </p:nvGrpSpPr>
      <p:grpSpPr>
        <a:xfrm>
          <a:off x="0" y="0"/>
          <a:ext cx="0" cy="0"/>
          <a:chOff x="0" y="0"/>
          <a:chExt cx="0" cy="0"/>
        </a:xfrm>
      </p:grpSpPr>
      <p:sp>
        <p:nvSpPr>
          <p:cNvPr id="868" name="Google Shape;8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0" name="Google Shape;87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1" name="Google Shape;871;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3" name="Google Shape;8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2" name="Google Shape;882;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0" name="Google Shape;890;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8" name="Shape 898"/>
        <p:cNvGrpSpPr/>
        <p:nvPr/>
      </p:nvGrpSpPr>
      <p:grpSpPr>
        <a:xfrm>
          <a:off x="0" y="0"/>
          <a:ext cx="0" cy="0"/>
          <a:chOff x="0" y="0"/>
          <a:chExt cx="0" cy="0"/>
        </a:xfrm>
      </p:grpSpPr>
      <p:sp>
        <p:nvSpPr>
          <p:cNvPr id="899" name="Google Shape;89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1" name="Google Shape;90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9" name="Shape 929"/>
        <p:cNvGrpSpPr/>
        <p:nvPr/>
      </p:nvGrpSpPr>
      <p:grpSpPr>
        <a:xfrm>
          <a:off x="0" y="0"/>
          <a:ext cx="0" cy="0"/>
          <a:chOff x="0" y="0"/>
          <a:chExt cx="0" cy="0"/>
        </a:xfrm>
      </p:grpSpPr>
      <p:sp>
        <p:nvSpPr>
          <p:cNvPr id="930" name="Google Shape;9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2" name="Google Shape;9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2" name="Google Shape;952;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60" name="Shape 960"/>
        <p:cNvGrpSpPr/>
        <p:nvPr/>
      </p:nvGrpSpPr>
      <p:grpSpPr>
        <a:xfrm>
          <a:off x="0" y="0"/>
          <a:ext cx="0" cy="0"/>
          <a:chOff x="0" y="0"/>
          <a:chExt cx="0" cy="0"/>
        </a:xfrm>
      </p:grpSpPr>
      <p:sp>
        <p:nvSpPr>
          <p:cNvPr id="961" name="Google Shape;961;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3" name="Google Shape;963;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3" name="Google Shape;983;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1" name="Shape 991"/>
        <p:cNvGrpSpPr/>
        <p:nvPr/>
      </p:nvGrpSpPr>
      <p:grpSpPr>
        <a:xfrm>
          <a:off x="0" y="0"/>
          <a:ext cx="0" cy="0"/>
          <a:chOff x="0" y="0"/>
          <a:chExt cx="0" cy="0"/>
        </a:xfrm>
      </p:grpSpPr>
      <p:sp>
        <p:nvSpPr>
          <p:cNvPr id="992" name="Google Shape;992;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993" name="Google Shape;993;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94" name="Google Shape;994;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95"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97" name="Google Shape;997;p49"/>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1003"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5" name="Google Shape;1005;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6" name="Google Shape;1006;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50"/>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9" name="Shape 1009"/>
        <p:cNvGrpSpPr/>
        <p:nvPr/>
      </p:nvGrpSpPr>
      <p:grpSpPr>
        <a:xfrm>
          <a:off x="0" y="0"/>
          <a:ext cx="0" cy="0"/>
          <a:chOff x="0" y="0"/>
          <a:chExt cx="0" cy="0"/>
        </a:xfrm>
      </p:grpSpPr>
      <p:sp>
        <p:nvSpPr>
          <p:cNvPr id="1010" name="Google Shape;101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14" name="Shape 1014"/>
        <p:cNvGrpSpPr/>
        <p:nvPr/>
      </p:nvGrpSpPr>
      <p:grpSpPr>
        <a:xfrm>
          <a:off x="0" y="0"/>
          <a:ext cx="0" cy="0"/>
          <a:chOff x="0" y="0"/>
          <a:chExt cx="0" cy="0"/>
        </a:xfrm>
      </p:grpSpPr>
      <p:sp>
        <p:nvSpPr>
          <p:cNvPr id="1015" name="Google Shape;101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02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27" name="Google Shape;1027;p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03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36" name="Google Shape;1036;p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04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46" name="Google Shape;1046;p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7" name="Google Shape;1047;p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8" name="Google Shape;1048;p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05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9" name="Google Shape;1059;p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60" name="Google Shape;1060;p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06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3" name="Google Shape;1063;p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4" name="Google Shape;1064;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65" name="Google Shape;1065;p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6" name="Google Shape;1066;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067"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9" name="Google Shape;1069;p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0" name="Google Shape;1070;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71" name="Google Shape;1071;p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072" name="Shape 1072"/>
        <p:cNvGrpSpPr/>
        <p:nvPr/>
      </p:nvGrpSpPr>
      <p:grpSpPr>
        <a:xfrm>
          <a:off x="0" y="0"/>
          <a:ext cx="0" cy="0"/>
          <a:chOff x="0" y="0"/>
          <a:chExt cx="0" cy="0"/>
        </a:xfrm>
      </p:grpSpPr>
      <p:sp>
        <p:nvSpPr>
          <p:cNvPr id="1073" name="Google Shape;107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4" name="Google Shape;107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5" name="Google Shape;1075;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78" name="Google Shape;107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9" name="Google Shape;1079;p6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080"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082" name="Google Shape;1082;p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3" name="Google Shape;1083;p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084" name="Google Shape;1084;p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5" name="Google Shape;1085;p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6" name="Google Shape;1086;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088" name="Google Shape;1088;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89" name="Google Shape;1089;p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090"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92" name="Google Shape;1092;p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93" name="Google Shape;1093;p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094" name="Google Shape;1094;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95" name="Google Shape;109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96"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3" name="Google Shape;1103;p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04" name="Google Shape;1104;p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0" name="Google Shape;1110;p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1" name="Google Shape;1111;p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12" name="Google Shape;1112;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14" name="Google Shape;1114;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116"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118" name="Google Shape;1118;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0" name="Google Shape;1120;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1" name="Google Shape;1121;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23" name="Google Shape;1123;p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24" name="Google Shape;1124;p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6"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31" name="Google Shape;1131;p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2" name="Google Shape;1132;p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34" name="Google Shape;1134;p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35" name="Google Shape;1135;p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136" name="Shape 1136"/>
        <p:cNvGrpSpPr/>
        <p:nvPr/>
      </p:nvGrpSpPr>
      <p:grpSpPr>
        <a:xfrm>
          <a:off x="0" y="0"/>
          <a:ext cx="0" cy="0"/>
          <a:chOff x="0" y="0"/>
          <a:chExt cx="0" cy="0"/>
        </a:xfrm>
      </p:grpSpPr>
      <p:sp>
        <p:nvSpPr>
          <p:cNvPr id="1137" name="Google Shape;1137;p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8" name="Google Shape;113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40" name="Google Shape;1140;p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1" name="Google Shape;1141;p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2" name="Google Shape;1142;p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3" name="Google Shape;1143;p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44" name="Google Shape;1144;p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45" name="Google Shape;1145;p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146"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9" name="Google Shape;1149;p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53" name="Google Shape;1153;p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4" name="Google Shape;1154;p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155" name="Google Shape;1155;p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157" name="Shape 1157"/>
        <p:cNvGrpSpPr/>
        <p:nvPr/>
      </p:nvGrpSpPr>
      <p:grpSpPr>
        <a:xfrm>
          <a:off x="0" y="0"/>
          <a:ext cx="0" cy="0"/>
          <a:chOff x="0" y="0"/>
          <a:chExt cx="0" cy="0"/>
        </a:xfrm>
      </p:grpSpPr>
      <p:sp>
        <p:nvSpPr>
          <p:cNvPr id="1158" name="Google Shape;1158;p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9" name="Google Shape;1159;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161" name="Google Shape;1161;p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162" name="Google Shape;1162;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3" name="Google Shape;1163;p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4" name="Google Shape;1164;p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5" name="Google Shape;1165;p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6" name="Google Shape;1166;p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167"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0" name="Google Shape;117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1" name="Google Shape;1171;p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72" name="Google Shape;1172;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74" name="Google Shape;117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8" name="Google Shape;1188;p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2" name="Google Shape;1192;p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194"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7" name="Google Shape;1197;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8" name="Google Shape;1198;p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9" name="Google Shape;1199;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1" name="Google Shape;1201;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5" name="Google Shape;1215;p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0" name="Google Shape;1220;p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226"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9" name="Google Shape;1229;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0" name="Google Shape;1230;p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1" name="Google Shape;1231;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3" name="Google Shape;1233;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8" name="Google Shape;1238;p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6" name="Google Shape;1246;p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4" name="Google Shape;1254;p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8" name="Google Shape;1258;p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9" name="Google Shape;1259;p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1" name="Google Shape;1261;p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2" name="Google Shape;1262;p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263"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6" name="Google Shape;1266;p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7" name="Google Shape;1267;p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68" name="Google Shape;1268;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0" name="Google Shape;1270;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5" name="Google Shape;1275;p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3" name="Google Shape;1283;p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6" name="Google Shape;1296;p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7" name="Google Shape;1297;p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8" name="Google Shape;1298;p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300"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3" name="Google Shape;1303;p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4" name="Google Shape;1304;p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5" name="Google Shape;130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07" name="Google Shape;1307;p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2" name="Google Shape;1312;p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7" name="Google Shape;1317;p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1" name="Google Shape;1321;p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2" name="Google Shape;1332;p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6" name="Google Shape;1336;p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7" name="Google Shape;1337;p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342" name="Shape 1342"/>
        <p:cNvGrpSpPr/>
        <p:nvPr/>
      </p:nvGrpSpPr>
      <p:grpSpPr>
        <a:xfrm>
          <a:off x="0" y="0"/>
          <a:ext cx="0" cy="0"/>
          <a:chOff x="0" y="0"/>
          <a:chExt cx="0" cy="0"/>
        </a:xfrm>
      </p:grpSpPr>
      <p:sp>
        <p:nvSpPr>
          <p:cNvPr id="1343" name="Google Shape;1343;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4" name="Google Shape;1344;p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45" name="Google Shape;1345;p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46" name="Google Shape;134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48" name="Google Shape;134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9" name="Google Shape;1349;p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3" name="Google Shape;1353;p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4" name="Google Shape;1354;p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4" name="Google Shape;1364;p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9" name="Google Shape;1369;p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4" name="Google Shape;1374;p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8" name="Google Shape;1378;p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9" name="Google Shape;1379;p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4" name="Google Shape;1384;p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389" name="Shape 1389"/>
        <p:cNvGrpSpPr/>
        <p:nvPr/>
      </p:nvGrpSpPr>
      <p:grpSpPr>
        <a:xfrm>
          <a:off x="0" y="0"/>
          <a:ext cx="0" cy="0"/>
          <a:chOff x="0" y="0"/>
          <a:chExt cx="0" cy="0"/>
        </a:xfrm>
      </p:grpSpPr>
      <p:sp>
        <p:nvSpPr>
          <p:cNvPr id="1390" name="Google Shape;1390;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92" name="Google Shape;1392;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93" name="Google Shape;139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95" name="Google Shape;1395;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1" name="Google Shape;1401;p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6" name="Google Shape;1406;p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1" name="Google Shape;1411;p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6" name="Google Shape;1416;p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1" name="Google Shape;1421;p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5" name="Google Shape;1425;p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6" name="Google Shape;1426;p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1" name="Google Shape;1431;p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436" name="Shape 1436"/>
        <p:cNvGrpSpPr/>
        <p:nvPr/>
      </p:nvGrpSpPr>
      <p:grpSpPr>
        <a:xfrm>
          <a:off x="0" y="0"/>
          <a:ext cx="0" cy="0"/>
          <a:chOff x="0" y="0"/>
          <a:chExt cx="0" cy="0"/>
        </a:xfrm>
      </p:grpSpPr>
      <p:sp>
        <p:nvSpPr>
          <p:cNvPr id="1437" name="Google Shape;1437;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8" name="Google Shape;1438;p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9" name="Google Shape;1439;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40" name="Google Shape;1440;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7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6" name="Google Shape;1456;p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458"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2" name="Google Shape;1462;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63" name="Google Shape;1463;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64" name="Google Shape;1464;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6" name="Google Shape;1466;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0" name="Google Shape;1470;p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1" name="Google Shape;1471;p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2" name="Google Shape;1472;p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6" name="Google Shape;1476;p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7" name="Google Shape;1477;p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478" name="Shape 1478"/>
        <p:cNvGrpSpPr/>
        <p:nvPr/>
      </p:nvGrpSpPr>
      <p:grpSpPr>
        <a:xfrm>
          <a:off x="0" y="0"/>
          <a:ext cx="0" cy="0"/>
          <a:chOff x="0" y="0"/>
          <a:chExt cx="0" cy="0"/>
        </a:xfrm>
      </p:grpSpPr>
      <p:sp>
        <p:nvSpPr>
          <p:cNvPr id="1479" name="Google Shape;1479;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0" name="Google Shape;1480;p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1" name="Google Shape;1481;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4" name="Google Shape;1484;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1" name="Google Shape;1501;p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02" name="Google Shape;1502;p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3" name="Google Shape;1503;p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505"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8" name="Google Shape;1508;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9" name="Google Shape;1509;p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0" name="Google Shape;1510;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12" name="Google Shape;1512;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3" name="Google Shape;1513;p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0" name="Google Shape;1520;p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524"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28" name="Google Shape;1528;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29" name="Google Shape;1529;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1" name="Google Shape;1531;p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3" name="Google Shape;1533;p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7" name="Google Shape;1537;p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8" name="Google Shape;1538;p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39" name="Google Shape;1539;p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543"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6" name="Google Shape;1546;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47" name="Google Shape;1547;p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48" name="Google Shape;1548;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0" name="Google Shape;1550;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1" name="Google Shape;1551;p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2" name="Google Shape;1552;p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6" name="Google Shape;1556;p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58" name="Google Shape;1558;p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562"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5" name="Google Shape;1565;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6" name="Google Shape;1566;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67" name="Google Shape;1567;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9" name="Google Shape;1569;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0" name="Google Shape;1570;p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6" name="Google Shape;1576;p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7" name="Google Shape;1577;p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58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5" name="Google Shape;1585;p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6" name="Google Shape;158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8" name="Google Shape;1588;p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5" name="Google Shape;1595;p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6" name="Google Shape;1596;p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8" name="Google Shape;1598;p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603"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6" name="Google Shape;1606;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07" name="Google Shape;1607;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0" name="Google Shape;1610;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1" name="Google Shape;1611;p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2" name="Google Shape;1612;p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7" name="Google Shape;1617;p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8" name="Google Shape;1618;p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0" name="Google Shape;1620;p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625"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8" name="Google Shape;1628;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9" name="Google Shape;1629;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0" name="Google Shape;1630;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2" name="Google Shape;1632;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3" name="Google Shape;1633;p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8" name="Google Shape;1638;p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2" name="Google Shape;1642;p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647"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0" name="Google Shape;165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1" name="Google Shape;165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52" name="Google Shape;1652;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4" name="Google Shape;165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5" name="Google Shape;1655;p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2" name="Google Shape;1662;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4" name="Google Shape;1664;p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669"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2" name="Google Shape;1672;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3" name="Google Shape;1673;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4" name="Google Shape;1674;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6" name="Google Shape;16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8" name="Google Shape;1678;p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4" name="Google Shape;1684;p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5" name="Google Shape;1685;p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8" name="Google Shape;1688;p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694"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7" name="Google Shape;169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8" name="Google Shape;169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99" name="Google Shape;1699;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0" name="Google Shape;1710;p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1" name="Google Shape;1711;p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3" name="Google Shape;1713;p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1719"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2" name="Google Shape;1722;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3" name="Google Shape;1723;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4" name="Google Shape;172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6" name="Google Shape;172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8" name="Google Shape;1728;p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4" name="Google Shape;1734;p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5" name="Google Shape;1735;p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6" name="Google Shape;1736;p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7" name="Google Shape;1737;p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8" name="Google Shape;1738;p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1744"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8" name="Google Shape;174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9" name="Google Shape;1749;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1" name="Google Shape;1751;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2" name="Google Shape;1752;p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9" name="Google Shape;1759;p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0" name="Google Shape;1760;p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1" name="Google Shape;1761;p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2" name="Google Shape;1762;p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63" name="Google Shape;1763;p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1769"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3" name="Google Shape;1773;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4" name="Google Shape;1774;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6" name="Google Shape;177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7" name="Google Shape;1777;p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2" name="Google Shape;1782;p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4" name="Google Shape;1784;p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6" name="Google Shape;1786;p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8" name="Google Shape;1788;p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0" name="Google Shape;1790;p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1797"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01" name="Google Shape;1801;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04" name="Google Shape;1804;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6" name="Google Shape;1806;p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8" name="Google Shape;1808;p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2" name="Google Shape;1812;p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4" name="Google Shape;1814;p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6" name="Google Shape;1816;p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18" name="Google Shape;1818;p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1825"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29" name="Google Shape;182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30" name="Google Shape;183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32" name="Google Shape;183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3" name="Google Shape;1833;p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4" name="Google Shape;1834;p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6" name="Google Shape;1836;p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8" name="Google Shape;1838;p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4" name="Google Shape;1844;p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6" name="Google Shape;1846;p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1853"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6" name="Google Shape;1856;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7" name="Google Shape;1857;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8" name="Google Shape;1858;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60" name="Google Shape;186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1" name="Google Shape;1861;p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2" name="Google Shape;1862;p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4" name="Google Shape;1864;p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6" name="Google Shape;1866;p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8" name="Google Shape;1868;p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0" name="Google Shape;1870;p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2" name="Google Shape;1872;p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74" name="Google Shape;1874;p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1881" name="Shape 1881"/>
        <p:cNvGrpSpPr/>
        <p:nvPr/>
      </p:nvGrpSpPr>
      <p:grpSpPr>
        <a:xfrm>
          <a:off x="0" y="0"/>
          <a:ext cx="0" cy="0"/>
          <a:chOff x="0" y="0"/>
          <a:chExt cx="0" cy="0"/>
        </a:xfrm>
      </p:grpSpPr>
      <p:sp>
        <p:nvSpPr>
          <p:cNvPr id="1882" name="Google Shape;1882;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3" name="Google Shape;1883;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4" name="Google Shape;1884;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85" name="Google Shape;1885;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7" name="Google Shape;1887;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8" name="Google Shape;1888;p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2" name="Google Shape;1892;p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4" name="Google Shape;1894;p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8" name="Google Shape;1898;p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2" name="Google Shape;1902;p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04" name="Google Shape;1904;p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1912" name="Shape 1912"/>
        <p:cNvGrpSpPr/>
        <p:nvPr/>
      </p:nvGrpSpPr>
      <p:grpSpPr>
        <a:xfrm>
          <a:off x="0" y="0"/>
          <a:ext cx="0" cy="0"/>
          <a:chOff x="0" y="0"/>
          <a:chExt cx="0" cy="0"/>
        </a:xfrm>
      </p:grpSpPr>
      <p:sp>
        <p:nvSpPr>
          <p:cNvPr id="1913" name="Google Shape;191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5" name="Google Shape;191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9" name="Google Shape;1919;p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1" name="Google Shape;1921;p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3" name="Google Shape;1923;p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5" name="Google Shape;1925;p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7" name="Google Shape;1927;p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9" name="Google Shape;1929;p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3" name="Google Shape;1933;p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35" name="Google Shape;1935;p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1943" name="Shape 1943"/>
        <p:cNvGrpSpPr/>
        <p:nvPr/>
      </p:nvGrpSpPr>
      <p:grpSpPr>
        <a:xfrm>
          <a:off x="0" y="0"/>
          <a:ext cx="0" cy="0"/>
          <a:chOff x="0" y="0"/>
          <a:chExt cx="0" cy="0"/>
        </a:xfrm>
      </p:grpSpPr>
      <p:sp>
        <p:nvSpPr>
          <p:cNvPr id="1944" name="Google Shape;1944;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5" name="Google Shape;1945;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46" name="Google Shape;1946;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47" name="Google Shape;1947;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9" name="Google Shape;1949;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0" name="Google Shape;1950;p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4" name="Google Shape;1954;p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66" name="Google Shape;1966;p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1974" name="Shape 1974"/>
        <p:cNvGrpSpPr/>
        <p:nvPr/>
      </p:nvGrpSpPr>
      <p:grpSpPr>
        <a:xfrm>
          <a:off x="0" y="0"/>
          <a:ext cx="0" cy="0"/>
          <a:chOff x="0" y="0"/>
          <a:chExt cx="0" cy="0"/>
        </a:xfrm>
      </p:grpSpPr>
      <p:sp>
        <p:nvSpPr>
          <p:cNvPr id="1975" name="Google Shape;197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6" name="Google Shape;197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77" name="Google Shape;197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78" name="Google Shape;197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0" name="Google Shape;1980;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1" name="Google Shape;1981;p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3" name="Google Shape;1983;p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5" name="Google Shape;1985;p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9" name="Google Shape;1989;p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1" name="Google Shape;1991;p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3" name="Google Shape;1993;p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5" name="Google Shape;1995;p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97" name="Google Shape;1997;p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005"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07" name="Google Shape;2007;p10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09" name="Google Shape;2009;p10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013" name="Shape 2013"/>
        <p:cNvGrpSpPr/>
        <p:nvPr/>
      </p:nvGrpSpPr>
      <p:grpSpPr>
        <a:xfrm>
          <a:off x="0" y="0"/>
          <a:ext cx="0" cy="0"/>
          <a:chOff x="0" y="0"/>
          <a:chExt cx="0" cy="0"/>
        </a:xfrm>
      </p:grpSpPr>
      <p:pic>
        <p:nvPicPr>
          <p:cNvPr id="2014" name="Google Shape;2014;p10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15" name="Google Shape;201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016" name="Google Shape;2016;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7" name="Google Shape;2017;p10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18" name="Google Shape;2018;p10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91.xml"/><Relationship Id="rId42" Type="http://schemas.openxmlformats.org/officeDocument/2006/relationships/slideLayout" Target="../slideLayouts/slideLayout93.xml"/><Relationship Id="rId41" Type="http://schemas.openxmlformats.org/officeDocument/2006/relationships/slideLayout" Target="../slideLayouts/slideLayout92.xml"/><Relationship Id="rId44" Type="http://schemas.openxmlformats.org/officeDocument/2006/relationships/slideLayout" Target="../slideLayouts/slideLayout95.xml"/><Relationship Id="rId43" Type="http://schemas.openxmlformats.org/officeDocument/2006/relationships/slideLayout" Target="../slideLayouts/slideLayout94.xml"/><Relationship Id="rId46" Type="http://schemas.openxmlformats.org/officeDocument/2006/relationships/slideLayout" Target="../slideLayouts/slideLayout97.xml"/><Relationship Id="rId45" Type="http://schemas.openxmlformats.org/officeDocument/2006/relationships/slideLayout" Target="../slideLayouts/slideLayout96.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48" Type="http://schemas.openxmlformats.org/officeDocument/2006/relationships/slideLayout" Target="../slideLayouts/slideLayout99.xml"/><Relationship Id="rId47" Type="http://schemas.openxmlformats.org/officeDocument/2006/relationships/slideLayout" Target="../slideLayouts/slideLayout98.xml"/><Relationship Id="rId49" Type="http://schemas.openxmlformats.org/officeDocument/2006/relationships/slideLayout" Target="../slideLayouts/slideLayout10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31" Type="http://schemas.openxmlformats.org/officeDocument/2006/relationships/slideLayout" Target="../slideLayouts/slideLayout82.xml"/><Relationship Id="rId30" Type="http://schemas.openxmlformats.org/officeDocument/2006/relationships/slideLayout" Target="../slideLayouts/slideLayout81.xml"/><Relationship Id="rId33" Type="http://schemas.openxmlformats.org/officeDocument/2006/relationships/slideLayout" Target="../slideLayouts/slideLayout84.xml"/><Relationship Id="rId32" Type="http://schemas.openxmlformats.org/officeDocument/2006/relationships/slideLayout" Target="../slideLayouts/slideLayout83.xml"/><Relationship Id="rId35" Type="http://schemas.openxmlformats.org/officeDocument/2006/relationships/slideLayout" Target="../slideLayouts/slideLayout86.xml"/><Relationship Id="rId34" Type="http://schemas.openxmlformats.org/officeDocument/2006/relationships/slideLayout" Target="../slideLayouts/slideLayout85.xml"/><Relationship Id="rId37" Type="http://schemas.openxmlformats.org/officeDocument/2006/relationships/slideLayout" Target="../slideLayouts/slideLayout88.xml"/><Relationship Id="rId36" Type="http://schemas.openxmlformats.org/officeDocument/2006/relationships/slideLayout" Target="../slideLayouts/slideLayout87.xml"/><Relationship Id="rId39" Type="http://schemas.openxmlformats.org/officeDocument/2006/relationships/slideLayout" Target="../slideLayouts/slideLayout90.xml"/><Relationship Id="rId38" Type="http://schemas.openxmlformats.org/officeDocument/2006/relationships/slideLayout" Target="../slideLayouts/slideLayout89.xml"/><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26" Type="http://schemas.openxmlformats.org/officeDocument/2006/relationships/slideLayout" Target="../slideLayouts/slideLayout77.xml"/><Relationship Id="rId25" Type="http://schemas.openxmlformats.org/officeDocument/2006/relationships/slideLayout" Target="../slideLayouts/slideLayout76.xml"/><Relationship Id="rId28" Type="http://schemas.openxmlformats.org/officeDocument/2006/relationships/slideLayout" Target="../slideLayouts/slideLayout79.xml"/><Relationship Id="rId27" Type="http://schemas.openxmlformats.org/officeDocument/2006/relationships/slideLayout" Target="../slideLayouts/slideLayout78.xml"/><Relationship Id="rId29" Type="http://schemas.openxmlformats.org/officeDocument/2006/relationships/slideLayout" Target="../slideLayouts/slideLayout80.xml"/><Relationship Id="rId51" Type="http://schemas.openxmlformats.org/officeDocument/2006/relationships/slideLayout" Target="../slideLayouts/slideLayout102.xml"/><Relationship Id="rId50" Type="http://schemas.openxmlformats.org/officeDocument/2006/relationships/slideLayout" Target="../slideLayouts/slideLayout101.xml"/><Relationship Id="rId52" Type="http://schemas.openxmlformats.org/officeDocument/2006/relationships/theme" Target="../theme/theme2.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42.xml"/><Relationship Id="rId42" Type="http://schemas.openxmlformats.org/officeDocument/2006/relationships/slideLayout" Target="../slideLayouts/slideLayout144.xml"/><Relationship Id="rId41" Type="http://schemas.openxmlformats.org/officeDocument/2006/relationships/slideLayout" Target="../slideLayouts/slideLayout143.xml"/><Relationship Id="rId44" Type="http://schemas.openxmlformats.org/officeDocument/2006/relationships/slideLayout" Target="../slideLayouts/slideLayout146.xml"/><Relationship Id="rId43" Type="http://schemas.openxmlformats.org/officeDocument/2006/relationships/slideLayout" Target="../slideLayouts/slideLayout145.xml"/><Relationship Id="rId46" Type="http://schemas.openxmlformats.org/officeDocument/2006/relationships/slideLayout" Target="../slideLayouts/slideLayout148.xml"/><Relationship Id="rId45" Type="http://schemas.openxmlformats.org/officeDocument/2006/relationships/slideLayout" Target="../slideLayouts/slideLayout147.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48" Type="http://schemas.openxmlformats.org/officeDocument/2006/relationships/slideLayout" Target="../slideLayouts/slideLayout150.xml"/><Relationship Id="rId47" Type="http://schemas.openxmlformats.org/officeDocument/2006/relationships/slideLayout" Target="../slideLayouts/slideLayout149.xml"/><Relationship Id="rId49" Type="http://schemas.openxmlformats.org/officeDocument/2006/relationships/slideLayout" Target="../slideLayouts/slideLayout151.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31" Type="http://schemas.openxmlformats.org/officeDocument/2006/relationships/slideLayout" Target="../slideLayouts/slideLayout133.xml"/><Relationship Id="rId30" Type="http://schemas.openxmlformats.org/officeDocument/2006/relationships/slideLayout" Target="../slideLayouts/slideLayout132.xml"/><Relationship Id="rId33" Type="http://schemas.openxmlformats.org/officeDocument/2006/relationships/slideLayout" Target="../slideLayouts/slideLayout135.xml"/><Relationship Id="rId32" Type="http://schemas.openxmlformats.org/officeDocument/2006/relationships/slideLayout" Target="../slideLayouts/slideLayout134.xml"/><Relationship Id="rId35" Type="http://schemas.openxmlformats.org/officeDocument/2006/relationships/slideLayout" Target="../slideLayouts/slideLayout137.xml"/><Relationship Id="rId34" Type="http://schemas.openxmlformats.org/officeDocument/2006/relationships/slideLayout" Target="../slideLayouts/slideLayout136.xml"/><Relationship Id="rId37" Type="http://schemas.openxmlformats.org/officeDocument/2006/relationships/slideLayout" Target="../slideLayouts/slideLayout139.xml"/><Relationship Id="rId36" Type="http://schemas.openxmlformats.org/officeDocument/2006/relationships/slideLayout" Target="../slideLayouts/slideLayout138.xml"/><Relationship Id="rId39" Type="http://schemas.openxmlformats.org/officeDocument/2006/relationships/slideLayout" Target="../slideLayouts/slideLayout141.xml"/><Relationship Id="rId38" Type="http://schemas.openxmlformats.org/officeDocument/2006/relationships/slideLayout" Target="../slideLayouts/slideLayout140.xml"/><Relationship Id="rId20" Type="http://schemas.openxmlformats.org/officeDocument/2006/relationships/slideLayout" Target="../slideLayouts/slideLayout122.xml"/><Relationship Id="rId22" Type="http://schemas.openxmlformats.org/officeDocument/2006/relationships/slideLayout" Target="../slideLayouts/slideLayout124.xml"/><Relationship Id="rId21" Type="http://schemas.openxmlformats.org/officeDocument/2006/relationships/slideLayout" Target="../slideLayouts/slideLayout123.xml"/><Relationship Id="rId24" Type="http://schemas.openxmlformats.org/officeDocument/2006/relationships/slideLayout" Target="../slideLayouts/slideLayout126.xml"/><Relationship Id="rId23" Type="http://schemas.openxmlformats.org/officeDocument/2006/relationships/slideLayout" Target="../slideLayouts/slideLayout125.xml"/><Relationship Id="rId26" Type="http://schemas.openxmlformats.org/officeDocument/2006/relationships/slideLayout" Target="../slideLayouts/slideLayout128.xml"/><Relationship Id="rId25" Type="http://schemas.openxmlformats.org/officeDocument/2006/relationships/slideLayout" Target="../slideLayouts/slideLayout127.xml"/><Relationship Id="rId28" Type="http://schemas.openxmlformats.org/officeDocument/2006/relationships/slideLayout" Target="../slideLayouts/slideLayout130.xml"/><Relationship Id="rId27" Type="http://schemas.openxmlformats.org/officeDocument/2006/relationships/slideLayout" Target="../slideLayouts/slideLayout129.xml"/><Relationship Id="rId29" Type="http://schemas.openxmlformats.org/officeDocument/2006/relationships/slideLayout" Target="../slideLayouts/slideLayout131.xml"/><Relationship Id="rId51" Type="http://schemas.openxmlformats.org/officeDocument/2006/relationships/slideLayout" Target="../slideLayouts/slideLayout153.xml"/><Relationship Id="rId50" Type="http://schemas.openxmlformats.org/officeDocument/2006/relationships/slideLayout" Target="../slideLayouts/slideLayout152.xml"/><Relationship Id="rId52" Type="http://schemas.openxmlformats.org/officeDocument/2006/relationships/theme" Target="../theme/theme5.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3" Type="http://schemas.openxmlformats.org/officeDocument/2006/relationships/slideLayout" Target="../slideLayouts/slideLayout115.xml"/><Relationship Id="rId12" Type="http://schemas.openxmlformats.org/officeDocument/2006/relationships/slideLayout" Target="../slideLayouts/slideLayout114.xml"/><Relationship Id="rId15" Type="http://schemas.openxmlformats.org/officeDocument/2006/relationships/slideLayout" Target="../slideLayouts/slideLayout117.xml"/><Relationship Id="rId14" Type="http://schemas.openxmlformats.org/officeDocument/2006/relationships/slideLayout" Target="../slideLayouts/slideLayout116.xml"/><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19" Type="http://schemas.openxmlformats.org/officeDocument/2006/relationships/slideLayout" Target="../slideLayouts/slideLayout121.xml"/><Relationship Id="rId18" Type="http://schemas.openxmlformats.org/officeDocument/2006/relationships/slideLayout" Target="../slideLayouts/slideLayout12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93.xml"/><Relationship Id="rId42" Type="http://schemas.openxmlformats.org/officeDocument/2006/relationships/slideLayout" Target="../slideLayouts/slideLayout195.xml"/><Relationship Id="rId41" Type="http://schemas.openxmlformats.org/officeDocument/2006/relationships/slideLayout" Target="../slideLayouts/slideLayout194.xml"/><Relationship Id="rId44" Type="http://schemas.openxmlformats.org/officeDocument/2006/relationships/slideLayout" Target="../slideLayouts/slideLayout197.xml"/><Relationship Id="rId43" Type="http://schemas.openxmlformats.org/officeDocument/2006/relationships/slideLayout" Target="../slideLayouts/slideLayout196.xml"/><Relationship Id="rId46" Type="http://schemas.openxmlformats.org/officeDocument/2006/relationships/slideLayout" Target="../slideLayouts/slideLayout199.xml"/><Relationship Id="rId45" Type="http://schemas.openxmlformats.org/officeDocument/2006/relationships/slideLayout" Target="../slideLayouts/slideLayout198.xml"/><Relationship Id="rId1" Type="http://schemas.openxmlformats.org/officeDocument/2006/relationships/slideLayout" Target="../slideLayouts/slideLayout154.xml"/><Relationship Id="rId2" Type="http://schemas.openxmlformats.org/officeDocument/2006/relationships/slideLayout" Target="../slideLayouts/slideLayout155.xml"/><Relationship Id="rId3" Type="http://schemas.openxmlformats.org/officeDocument/2006/relationships/slideLayout" Target="../slideLayouts/slideLayout156.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48" Type="http://schemas.openxmlformats.org/officeDocument/2006/relationships/slideLayout" Target="../slideLayouts/slideLayout201.xml"/><Relationship Id="rId47" Type="http://schemas.openxmlformats.org/officeDocument/2006/relationships/slideLayout" Target="../slideLayouts/slideLayout200.xml"/><Relationship Id="rId49" Type="http://schemas.openxmlformats.org/officeDocument/2006/relationships/slideLayout" Target="../slideLayouts/slideLayout202.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31" Type="http://schemas.openxmlformats.org/officeDocument/2006/relationships/slideLayout" Target="../slideLayouts/slideLayout184.xml"/><Relationship Id="rId30" Type="http://schemas.openxmlformats.org/officeDocument/2006/relationships/slideLayout" Target="../slideLayouts/slideLayout183.xml"/><Relationship Id="rId33" Type="http://schemas.openxmlformats.org/officeDocument/2006/relationships/slideLayout" Target="../slideLayouts/slideLayout186.xml"/><Relationship Id="rId32" Type="http://schemas.openxmlformats.org/officeDocument/2006/relationships/slideLayout" Target="../slideLayouts/slideLayout185.xml"/><Relationship Id="rId35" Type="http://schemas.openxmlformats.org/officeDocument/2006/relationships/slideLayout" Target="../slideLayouts/slideLayout188.xml"/><Relationship Id="rId34" Type="http://schemas.openxmlformats.org/officeDocument/2006/relationships/slideLayout" Target="../slideLayouts/slideLayout187.xml"/><Relationship Id="rId37" Type="http://schemas.openxmlformats.org/officeDocument/2006/relationships/slideLayout" Target="../slideLayouts/slideLayout190.xml"/><Relationship Id="rId36" Type="http://schemas.openxmlformats.org/officeDocument/2006/relationships/slideLayout" Target="../slideLayouts/slideLayout189.xml"/><Relationship Id="rId39" Type="http://schemas.openxmlformats.org/officeDocument/2006/relationships/slideLayout" Target="../slideLayouts/slideLayout192.xml"/><Relationship Id="rId38" Type="http://schemas.openxmlformats.org/officeDocument/2006/relationships/slideLayout" Target="../slideLayouts/slideLayout191.xml"/><Relationship Id="rId20" Type="http://schemas.openxmlformats.org/officeDocument/2006/relationships/slideLayout" Target="../slideLayouts/slideLayout173.xml"/><Relationship Id="rId22" Type="http://schemas.openxmlformats.org/officeDocument/2006/relationships/slideLayout" Target="../slideLayouts/slideLayout175.xml"/><Relationship Id="rId21" Type="http://schemas.openxmlformats.org/officeDocument/2006/relationships/slideLayout" Target="../slideLayouts/slideLayout174.xml"/><Relationship Id="rId24" Type="http://schemas.openxmlformats.org/officeDocument/2006/relationships/slideLayout" Target="../slideLayouts/slideLayout177.xml"/><Relationship Id="rId23" Type="http://schemas.openxmlformats.org/officeDocument/2006/relationships/slideLayout" Target="../slideLayouts/slideLayout176.xml"/><Relationship Id="rId26" Type="http://schemas.openxmlformats.org/officeDocument/2006/relationships/slideLayout" Target="../slideLayouts/slideLayout179.xml"/><Relationship Id="rId25" Type="http://schemas.openxmlformats.org/officeDocument/2006/relationships/slideLayout" Target="../slideLayouts/slideLayout178.xml"/><Relationship Id="rId28" Type="http://schemas.openxmlformats.org/officeDocument/2006/relationships/slideLayout" Target="../slideLayouts/slideLayout181.xml"/><Relationship Id="rId27" Type="http://schemas.openxmlformats.org/officeDocument/2006/relationships/slideLayout" Target="../slideLayouts/slideLayout180.xml"/><Relationship Id="rId29" Type="http://schemas.openxmlformats.org/officeDocument/2006/relationships/slideLayout" Target="../slideLayouts/slideLayout182.xml"/><Relationship Id="rId51" Type="http://schemas.openxmlformats.org/officeDocument/2006/relationships/slideLayout" Target="../slideLayouts/slideLayout204.xml"/><Relationship Id="rId50" Type="http://schemas.openxmlformats.org/officeDocument/2006/relationships/slideLayout" Target="../slideLayouts/slideLayout203.xml"/><Relationship Id="rId52" Type="http://schemas.openxmlformats.org/officeDocument/2006/relationships/theme" Target="../theme/theme3.xml"/><Relationship Id="rId11" Type="http://schemas.openxmlformats.org/officeDocument/2006/relationships/slideLayout" Target="../slideLayouts/slideLayout164.xml"/><Relationship Id="rId10" Type="http://schemas.openxmlformats.org/officeDocument/2006/relationships/slideLayout" Target="../slideLayouts/slideLayout163.xml"/><Relationship Id="rId13" Type="http://schemas.openxmlformats.org/officeDocument/2006/relationships/slideLayout" Target="../slideLayouts/slideLayout166.xml"/><Relationship Id="rId12" Type="http://schemas.openxmlformats.org/officeDocument/2006/relationships/slideLayout" Target="../slideLayouts/slideLayout165.xml"/><Relationship Id="rId15" Type="http://schemas.openxmlformats.org/officeDocument/2006/relationships/slideLayout" Target="../slideLayouts/slideLayout168.xml"/><Relationship Id="rId14" Type="http://schemas.openxmlformats.org/officeDocument/2006/relationships/slideLayout" Target="../slideLayouts/slideLayout167.xml"/><Relationship Id="rId17" Type="http://schemas.openxmlformats.org/officeDocument/2006/relationships/slideLayout" Target="../slideLayouts/slideLayout170.xml"/><Relationship Id="rId16" Type="http://schemas.openxmlformats.org/officeDocument/2006/relationships/slideLayout" Target="../slideLayouts/slideLayout169.xml"/><Relationship Id="rId19" Type="http://schemas.openxmlformats.org/officeDocument/2006/relationships/slideLayout" Target="../slideLayouts/slideLayout172.xml"/><Relationship Id="rId18"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19" name="Shape 1019"/>
        <p:cNvGrpSpPr/>
        <p:nvPr/>
      </p:nvGrpSpPr>
      <p:grpSpPr>
        <a:xfrm>
          <a:off x="0" y="0"/>
          <a:ext cx="0" cy="0"/>
          <a:chOff x="0" y="0"/>
          <a:chExt cx="0" cy="0"/>
        </a:xfrm>
      </p:grpSpPr>
      <p:sp>
        <p:nvSpPr>
          <p:cNvPr id="1020" name="Google Shape;1020;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32" name="Shape 2032"/>
        <p:cNvGrpSpPr/>
        <p:nvPr/>
      </p:nvGrpSpPr>
      <p:grpSpPr>
        <a:xfrm>
          <a:off x="0" y="0"/>
          <a:ext cx="0" cy="0"/>
          <a:chOff x="0" y="0"/>
          <a:chExt cx="0" cy="0"/>
        </a:xfrm>
      </p:grpSpPr>
      <p:sp>
        <p:nvSpPr>
          <p:cNvPr id="2033" name="Google Shape;2033;p10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 id="2147483783" r:id="rId34"/>
    <p:sldLayoutId id="2147483784" r:id="rId35"/>
    <p:sldLayoutId id="2147483785" r:id="rId36"/>
    <p:sldLayoutId id="2147483786" r:id="rId37"/>
    <p:sldLayoutId id="2147483787" r:id="rId38"/>
    <p:sldLayoutId id="2147483788" r:id="rId39"/>
    <p:sldLayoutId id="2147483789" r:id="rId40"/>
    <p:sldLayoutId id="2147483790" r:id="rId41"/>
    <p:sldLayoutId id="2147483791" r:id="rId42"/>
    <p:sldLayoutId id="2147483792" r:id="rId43"/>
    <p:sldLayoutId id="2147483793" r:id="rId44"/>
    <p:sldLayoutId id="2147483794" r:id="rId45"/>
    <p:sldLayoutId id="2147483795" r:id="rId46"/>
    <p:sldLayoutId id="2147483796" r:id="rId47"/>
    <p:sldLayoutId id="2147483797" r:id="rId48"/>
    <p:sldLayoutId id="2147483798" r:id="rId49"/>
    <p:sldLayoutId id="2147483799" r:id="rId50"/>
    <p:sldLayoutId id="2147483800"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47" name="Shape 3047"/>
        <p:cNvGrpSpPr/>
        <p:nvPr/>
      </p:nvGrpSpPr>
      <p:grpSpPr>
        <a:xfrm>
          <a:off x="0" y="0"/>
          <a:ext cx="0" cy="0"/>
          <a:chOff x="0" y="0"/>
          <a:chExt cx="0" cy="0"/>
        </a:xfrm>
      </p:grpSpPr>
      <p:sp>
        <p:nvSpPr>
          <p:cNvPr id="3048" name="Google Shape;3048;p1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 id="2147483826" r:id="rId26"/>
    <p:sldLayoutId id="2147483827" r:id="rId27"/>
    <p:sldLayoutId id="2147483828" r:id="rId28"/>
    <p:sldLayoutId id="2147483829" r:id="rId29"/>
    <p:sldLayoutId id="2147483830" r:id="rId30"/>
    <p:sldLayoutId id="2147483831" r:id="rId31"/>
    <p:sldLayoutId id="2147483832" r:id="rId32"/>
    <p:sldLayoutId id="2147483833" r:id="rId33"/>
    <p:sldLayoutId id="2147483834" r:id="rId34"/>
    <p:sldLayoutId id="2147483835" r:id="rId35"/>
    <p:sldLayoutId id="2147483836" r:id="rId36"/>
    <p:sldLayoutId id="2147483837" r:id="rId37"/>
    <p:sldLayoutId id="2147483838" r:id="rId38"/>
    <p:sldLayoutId id="2147483839" r:id="rId39"/>
    <p:sldLayoutId id="2147483840" r:id="rId40"/>
    <p:sldLayoutId id="2147483841" r:id="rId41"/>
    <p:sldLayoutId id="2147483842" r:id="rId42"/>
    <p:sldLayoutId id="2147483843" r:id="rId43"/>
    <p:sldLayoutId id="2147483844" r:id="rId44"/>
    <p:sldLayoutId id="2147483845" r:id="rId45"/>
    <p:sldLayoutId id="2147483846" r:id="rId46"/>
    <p:sldLayoutId id="2147483847" r:id="rId47"/>
    <p:sldLayoutId id="2147483848" r:id="rId48"/>
    <p:sldLayoutId id="2147483849" r:id="rId49"/>
    <p:sldLayoutId id="2147483850" r:id="rId50"/>
    <p:sldLayoutId id="2147483851"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0.xml"/><Relationship Id="rId3" Type="http://schemas.openxmlformats.org/officeDocument/2006/relationships/image" Target="../media/image431.png"/><Relationship Id="rId4" Type="http://schemas.openxmlformats.org/officeDocument/2006/relationships/image" Target="../media/image434.png"/><Relationship Id="rId5" Type="http://schemas.openxmlformats.org/officeDocument/2006/relationships/image" Target="../media/image4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2.xml"/><Relationship Id="rId3" Type="http://schemas.openxmlformats.org/officeDocument/2006/relationships/image" Target="../media/image427.png"/><Relationship Id="rId4" Type="http://schemas.openxmlformats.org/officeDocument/2006/relationships/image" Target="../media/image4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3.xml"/><Relationship Id="rId3" Type="http://schemas.openxmlformats.org/officeDocument/2006/relationships/image" Target="../media/image427.png"/><Relationship Id="rId4" Type="http://schemas.openxmlformats.org/officeDocument/2006/relationships/image" Target="../media/image424.png"/><Relationship Id="rId5" Type="http://schemas.openxmlformats.org/officeDocument/2006/relationships/image" Target="../media/image4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4.xml"/><Relationship Id="rId3" Type="http://schemas.openxmlformats.org/officeDocument/2006/relationships/image" Target="../media/image436.png"/><Relationship Id="rId4" Type="http://schemas.openxmlformats.org/officeDocument/2006/relationships/image" Target="../media/image427.png"/><Relationship Id="rId5" Type="http://schemas.openxmlformats.org/officeDocument/2006/relationships/image" Target="../media/image432.png"/><Relationship Id="rId6" Type="http://schemas.openxmlformats.org/officeDocument/2006/relationships/image" Target="../media/image424.png"/><Relationship Id="rId7" Type="http://schemas.openxmlformats.org/officeDocument/2006/relationships/image" Target="../media/image4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5.xml"/><Relationship Id="rId3" Type="http://schemas.openxmlformats.org/officeDocument/2006/relationships/image" Target="../media/image435.png"/><Relationship Id="rId4" Type="http://schemas.openxmlformats.org/officeDocument/2006/relationships/image" Target="../media/image432.png"/><Relationship Id="rId5" Type="http://schemas.openxmlformats.org/officeDocument/2006/relationships/image" Target="../media/image427.png"/><Relationship Id="rId6" Type="http://schemas.openxmlformats.org/officeDocument/2006/relationships/image" Target="../media/image424.png"/><Relationship Id="rId7" Type="http://schemas.openxmlformats.org/officeDocument/2006/relationships/image" Target="../media/image4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6.xml"/><Relationship Id="rId3" Type="http://schemas.openxmlformats.org/officeDocument/2006/relationships/image" Target="../media/image427.png"/><Relationship Id="rId4" Type="http://schemas.openxmlformats.org/officeDocument/2006/relationships/image" Target="../media/image432.png"/><Relationship Id="rId5" Type="http://schemas.openxmlformats.org/officeDocument/2006/relationships/image" Target="../media/image437.png"/><Relationship Id="rId6" Type="http://schemas.openxmlformats.org/officeDocument/2006/relationships/image" Target="../media/image424.png"/><Relationship Id="rId7" Type="http://schemas.openxmlformats.org/officeDocument/2006/relationships/image" Target="../media/image4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7.xml"/><Relationship Id="rId3" Type="http://schemas.openxmlformats.org/officeDocument/2006/relationships/image" Target="../media/image444.png"/><Relationship Id="rId4" Type="http://schemas.openxmlformats.org/officeDocument/2006/relationships/image" Target="../media/image4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8.xml"/><Relationship Id="rId3" Type="http://schemas.openxmlformats.org/officeDocument/2006/relationships/hyperlink" Target="https://medium.com/@devyani.cs3/penny-plain-2c7aa0b66aee" TargetMode="External"/><Relationship Id="rId4" Type="http://schemas.openxmlformats.org/officeDocument/2006/relationships/image" Target="../media/image4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19.xml"/><Relationship Id="rId3" Type="http://schemas.openxmlformats.org/officeDocument/2006/relationships/image" Target="../media/image4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23.xml"/><Relationship Id="rId3" Type="http://schemas.openxmlformats.org/officeDocument/2006/relationships/image" Target="../media/image4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2.xml"/><Relationship Id="rId2" Type="http://schemas.openxmlformats.org/officeDocument/2006/relationships/notesSlide" Target="../notesSlides/notesSlide28.xml"/><Relationship Id="rId3" Type="http://schemas.openxmlformats.org/officeDocument/2006/relationships/image" Target="../media/image461.png"/><Relationship Id="rId4" Type="http://schemas.openxmlformats.org/officeDocument/2006/relationships/hyperlink" Target="http://www.youtube.com/watch?v=5ZDLqbCjads" TargetMode="External"/><Relationship Id="rId5" Type="http://schemas.openxmlformats.org/officeDocument/2006/relationships/image" Target="../media/image44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2.xml"/><Relationship Id="rId3" Type="http://schemas.openxmlformats.org/officeDocument/2006/relationships/image" Target="../media/image432.png"/><Relationship Id="rId4" Type="http://schemas.openxmlformats.org/officeDocument/2006/relationships/image" Target="../media/image427.png"/><Relationship Id="rId5" Type="http://schemas.openxmlformats.org/officeDocument/2006/relationships/image" Target="../media/image436.png"/><Relationship Id="rId6" Type="http://schemas.openxmlformats.org/officeDocument/2006/relationships/image" Target="../media/image4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3.xml"/><Relationship Id="rId3" Type="http://schemas.openxmlformats.org/officeDocument/2006/relationships/image" Target="../media/image4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4.xml"/><Relationship Id="rId3" Type="http://schemas.openxmlformats.org/officeDocument/2006/relationships/image" Target="../media/image446.png"/><Relationship Id="rId4" Type="http://schemas.openxmlformats.org/officeDocument/2006/relationships/image" Target="../media/image4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6.xml"/><Relationship Id="rId3" Type="http://schemas.openxmlformats.org/officeDocument/2006/relationships/image" Target="../media/image4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38.xml"/><Relationship Id="rId3" Type="http://schemas.openxmlformats.org/officeDocument/2006/relationships/image" Target="../media/image4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44.xml"/><Relationship Id="rId3" Type="http://schemas.openxmlformats.org/officeDocument/2006/relationships/hyperlink" Target="https://dribbble.com/shots/4545821-Signature-Tutorial" TargetMode="External"/><Relationship Id="rId4" Type="http://schemas.openxmlformats.org/officeDocument/2006/relationships/image" Target="../media/image453.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5.xml"/><Relationship Id="rId3" Type="http://schemas.openxmlformats.org/officeDocument/2006/relationships/image" Target="../media/image427.png"/><Relationship Id="rId4" Type="http://schemas.openxmlformats.org/officeDocument/2006/relationships/image" Target="../media/image4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6.xml"/><Relationship Id="rId3" Type="http://schemas.openxmlformats.org/officeDocument/2006/relationships/image" Target="../media/image456.png"/><Relationship Id="rId4" Type="http://schemas.openxmlformats.org/officeDocument/2006/relationships/image" Target="../media/image4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7.xml"/><Relationship Id="rId3" Type="http://schemas.openxmlformats.org/officeDocument/2006/relationships/image" Target="../media/image427.png"/><Relationship Id="rId4" Type="http://schemas.openxmlformats.org/officeDocument/2006/relationships/image" Target="../media/image452.png"/><Relationship Id="rId5" Type="http://schemas.openxmlformats.org/officeDocument/2006/relationships/image" Target="../media/image432.png"/><Relationship Id="rId6" Type="http://schemas.openxmlformats.org/officeDocument/2006/relationships/image" Target="../media/image4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8.xml"/><Relationship Id="rId3" Type="http://schemas.openxmlformats.org/officeDocument/2006/relationships/image" Target="../media/image433.png"/><Relationship Id="rId4" Type="http://schemas.openxmlformats.org/officeDocument/2006/relationships/image" Target="../media/image432.png"/><Relationship Id="rId5" Type="http://schemas.openxmlformats.org/officeDocument/2006/relationships/image" Target="../media/image427.png"/><Relationship Id="rId6" Type="http://schemas.openxmlformats.org/officeDocument/2006/relationships/image" Target="../media/image4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9.xml"/><Relationship Id="rId3" Type="http://schemas.openxmlformats.org/officeDocument/2006/relationships/image" Target="../media/image424.png"/><Relationship Id="rId4" Type="http://schemas.openxmlformats.org/officeDocument/2006/relationships/image" Target="../media/image432.png"/><Relationship Id="rId9" Type="http://schemas.openxmlformats.org/officeDocument/2006/relationships/image" Target="../media/image454.png"/><Relationship Id="rId5" Type="http://schemas.openxmlformats.org/officeDocument/2006/relationships/image" Target="../media/image427.png"/><Relationship Id="rId6" Type="http://schemas.openxmlformats.org/officeDocument/2006/relationships/image" Target="../media/image445.png"/><Relationship Id="rId7" Type="http://schemas.openxmlformats.org/officeDocument/2006/relationships/image" Target="../media/image455.png"/><Relationship Id="rId8" Type="http://schemas.openxmlformats.org/officeDocument/2006/relationships/image" Target="../media/image4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50.xml"/><Relationship Id="rId3" Type="http://schemas.openxmlformats.org/officeDocument/2006/relationships/image" Target="../media/image4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8.xml"/><Relationship Id="rId3" Type="http://schemas.openxmlformats.org/officeDocument/2006/relationships/image" Target="../media/image443.jpg"/><Relationship Id="rId4" Type="http://schemas.openxmlformats.org/officeDocument/2006/relationships/image" Target="../media/image45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9.xml"/><Relationship Id="rId3" Type="http://schemas.openxmlformats.org/officeDocument/2006/relationships/image" Target="../media/image424.png"/><Relationship Id="rId4" Type="http://schemas.openxmlformats.org/officeDocument/2006/relationships/image" Target="../media/image421.png"/><Relationship Id="rId5" Type="http://schemas.openxmlformats.org/officeDocument/2006/relationships/image" Target="../media/image427.png"/><Relationship Id="rId6" Type="http://schemas.openxmlformats.org/officeDocument/2006/relationships/image" Target="../media/image426.png"/><Relationship Id="rId7" Type="http://schemas.openxmlformats.org/officeDocument/2006/relationships/image" Target="../media/image430.png"/><Relationship Id="rId8" Type="http://schemas.openxmlformats.org/officeDocument/2006/relationships/image" Target="../media/image4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3" name="Shape 4063"/>
        <p:cNvGrpSpPr/>
        <p:nvPr/>
      </p:nvGrpSpPr>
      <p:grpSpPr>
        <a:xfrm>
          <a:off x="0" y="0"/>
          <a:ext cx="0" cy="0"/>
          <a:chOff x="0" y="0"/>
          <a:chExt cx="0" cy="0"/>
        </a:xfrm>
      </p:grpSpPr>
      <p:sp>
        <p:nvSpPr>
          <p:cNvPr id="4064" name="Google Shape;4064;p209"/>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Cryptography</a:t>
            </a:r>
            <a:r>
              <a:rPr lang="en"/>
              <a:t> Day 2</a:t>
            </a:r>
            <a:endParaRPr/>
          </a:p>
        </p:txBody>
      </p:sp>
      <p:sp>
        <p:nvSpPr>
          <p:cNvPr id="4065" name="Google Shape;4065;p209"/>
          <p:cNvSpPr txBox="1"/>
          <p:nvPr>
            <p:ph idx="2" type="title"/>
          </p:nvPr>
        </p:nvSpPr>
        <p:spPr>
          <a:xfrm>
            <a:off x="274350" y="1839600"/>
            <a:ext cx="89160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10.2 Asymmetric Encryption </a:t>
            </a:r>
            <a:br>
              <a:rPr lang="en"/>
            </a:br>
            <a:r>
              <a:rPr lang="en"/>
              <a:t>and Hashing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2" name="Shape 4212"/>
        <p:cNvGrpSpPr/>
        <p:nvPr/>
      </p:nvGrpSpPr>
      <p:grpSpPr>
        <a:xfrm>
          <a:off x="0" y="0"/>
          <a:ext cx="0" cy="0"/>
          <a:chOff x="0" y="0"/>
          <a:chExt cx="0" cy="0"/>
        </a:xfrm>
      </p:grpSpPr>
      <p:sp>
        <p:nvSpPr>
          <p:cNvPr id="4213" name="Google Shape;4213;p218"/>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4" name="Google Shape;4214;p218"/>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4215" name="Google Shape;4215;p2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Disadvantage Two: Key Management</a:t>
            </a:r>
            <a:endParaRPr/>
          </a:p>
        </p:txBody>
      </p:sp>
      <p:sp>
        <p:nvSpPr>
          <p:cNvPr id="4216" name="Google Shape;4216;p2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Count of symmetric keys = (N * (N-1))/ 2</a:t>
            </a:r>
            <a:endParaRPr/>
          </a:p>
        </p:txBody>
      </p:sp>
      <p:sp>
        <p:nvSpPr>
          <p:cNvPr id="4217" name="Google Shape;4217;p218"/>
          <p:cNvSpPr txBox="1"/>
          <p:nvPr>
            <p:ph idx="3" type="body"/>
          </p:nvPr>
        </p:nvSpPr>
        <p:spPr>
          <a:xfrm>
            <a:off x="106525" y="1644000"/>
            <a:ext cx="3784500" cy="364800"/>
          </a:xfrm>
          <a:prstGeom prst="rect">
            <a:avLst/>
          </a:prstGeom>
        </p:spPr>
        <p:txBody>
          <a:bodyPr anchorCtr="0" anchor="t" bIns="91425" lIns="0" spcFirstLastPara="1" rIns="0" wrap="square" tIns="91425">
            <a:noAutofit/>
          </a:bodyPr>
          <a:lstStyle/>
          <a:p>
            <a:pPr indent="0" lvl="0" marL="0" rtl="0" algn="ctr">
              <a:spcBef>
                <a:spcPts val="0"/>
              </a:spcBef>
              <a:spcAft>
                <a:spcPts val="800"/>
              </a:spcAft>
              <a:buNone/>
            </a:pPr>
            <a:r>
              <a:rPr lang="en" sz="2000">
                <a:latin typeface="Inconsolata"/>
                <a:ea typeface="Inconsolata"/>
                <a:cs typeface="Inconsolata"/>
                <a:sym typeface="Inconsolata"/>
              </a:rPr>
              <a:t>(7 * 6) / 2 = 42/2 = 21</a:t>
            </a:r>
            <a:endParaRPr sz="2000">
              <a:latin typeface="Inconsolata"/>
              <a:ea typeface="Inconsolata"/>
              <a:cs typeface="Inconsolata"/>
              <a:sym typeface="Inconsolata"/>
            </a:endParaRPr>
          </a:p>
        </p:txBody>
      </p:sp>
      <p:sp>
        <p:nvSpPr>
          <p:cNvPr id="4218" name="Google Shape;4218;p218"/>
          <p:cNvSpPr txBox="1"/>
          <p:nvPr>
            <p:ph idx="3" type="body"/>
          </p:nvPr>
        </p:nvSpPr>
        <p:spPr>
          <a:xfrm>
            <a:off x="4525378" y="1644000"/>
            <a:ext cx="4420500" cy="364800"/>
          </a:xfrm>
          <a:prstGeom prst="rect">
            <a:avLst/>
          </a:prstGeom>
        </p:spPr>
        <p:txBody>
          <a:bodyPr anchorCtr="0" anchor="t" bIns="91425" lIns="0" spcFirstLastPara="1" rIns="91425" wrap="square" tIns="91425">
            <a:noAutofit/>
          </a:bodyPr>
          <a:lstStyle/>
          <a:p>
            <a:pPr indent="0" lvl="0" marL="0" rtl="0" algn="ctr">
              <a:spcBef>
                <a:spcPts val="0"/>
              </a:spcBef>
              <a:spcAft>
                <a:spcPts val="800"/>
              </a:spcAft>
              <a:buNone/>
            </a:pPr>
            <a:r>
              <a:rPr lang="en" sz="2000">
                <a:latin typeface="Inconsolata"/>
                <a:ea typeface="Inconsolata"/>
                <a:cs typeface="Inconsolata"/>
                <a:sym typeface="Inconsolata"/>
              </a:rPr>
              <a:t>(1000 * 999) / 2 = 499,500‬</a:t>
            </a:r>
            <a:endParaRPr sz="2000">
              <a:latin typeface="Inconsolata"/>
              <a:ea typeface="Inconsolata"/>
              <a:cs typeface="Inconsolata"/>
              <a:sym typeface="Inconsolata"/>
            </a:endParaRPr>
          </a:p>
        </p:txBody>
      </p:sp>
      <p:sp>
        <p:nvSpPr>
          <p:cNvPr id="4219" name="Google Shape;4219;p218"/>
          <p:cNvSpPr/>
          <p:nvPr/>
        </p:nvSpPr>
        <p:spPr>
          <a:xfrm>
            <a:off x="433075" y="1279200"/>
            <a:ext cx="3321600" cy="364800"/>
          </a:xfrm>
          <a:prstGeom prst="roundRect">
            <a:avLst>
              <a:gd fmla="val 16667" name="adj"/>
            </a:avLst>
          </a:prstGeom>
          <a:solidFill>
            <a:srgbClr val="007CA8"/>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Roboto Medium"/>
                <a:ea typeface="Roboto Medium"/>
                <a:cs typeface="Roboto Medium"/>
                <a:sym typeface="Roboto Medium"/>
              </a:rPr>
              <a:t>For an organization with 7 employees</a:t>
            </a:r>
            <a:endParaRPr>
              <a:solidFill>
                <a:srgbClr val="FFFFFF"/>
              </a:solidFill>
              <a:latin typeface="Roboto Medium"/>
              <a:ea typeface="Roboto Medium"/>
              <a:cs typeface="Roboto Medium"/>
              <a:sym typeface="Roboto Medium"/>
            </a:endParaRPr>
          </a:p>
        </p:txBody>
      </p:sp>
      <p:sp>
        <p:nvSpPr>
          <p:cNvPr id="4220" name="Google Shape;4220;p218"/>
          <p:cNvSpPr/>
          <p:nvPr/>
        </p:nvSpPr>
        <p:spPr>
          <a:xfrm>
            <a:off x="4906828" y="1279200"/>
            <a:ext cx="3657600" cy="364800"/>
          </a:xfrm>
          <a:prstGeom prst="roundRect">
            <a:avLst>
              <a:gd fmla="val 16667" name="adj"/>
            </a:avLst>
          </a:prstGeom>
          <a:solidFill>
            <a:srgbClr val="007C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For an organization with 1,000 employees</a:t>
            </a:r>
            <a:endParaRPr sz="1800">
              <a:solidFill>
                <a:srgbClr val="FFFFFF"/>
              </a:solidFill>
              <a:latin typeface="Roboto Medium"/>
              <a:ea typeface="Roboto Medium"/>
              <a:cs typeface="Roboto Medium"/>
              <a:sym typeface="Roboto Medium"/>
            </a:endParaRPr>
          </a:p>
        </p:txBody>
      </p:sp>
      <p:sp>
        <p:nvSpPr>
          <p:cNvPr id="4221" name="Google Shape;4221;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22" name="Google Shape;4222;p218"/>
          <p:cNvSpPr/>
          <p:nvPr/>
        </p:nvSpPr>
        <p:spPr>
          <a:xfrm>
            <a:off x="165825" y="4877225"/>
            <a:ext cx="8847300" cy="80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3" name="Google Shape;4223;p218"/>
          <p:cNvPicPr preferRelativeResize="0"/>
          <p:nvPr/>
        </p:nvPicPr>
        <p:blipFill>
          <a:blip r:embed="rId3">
            <a:alphaModFix/>
          </a:blip>
          <a:stretch>
            <a:fillRect/>
          </a:stretch>
        </p:blipFill>
        <p:spPr>
          <a:xfrm>
            <a:off x="1325775" y="2943600"/>
            <a:ext cx="1346000" cy="343125"/>
          </a:xfrm>
          <a:prstGeom prst="rect">
            <a:avLst/>
          </a:prstGeom>
          <a:noFill/>
          <a:ln>
            <a:noFill/>
          </a:ln>
        </p:spPr>
      </p:pic>
      <p:pic>
        <p:nvPicPr>
          <p:cNvPr id="4224" name="Google Shape;4224;p218"/>
          <p:cNvPicPr preferRelativeResize="0"/>
          <p:nvPr/>
        </p:nvPicPr>
        <p:blipFill>
          <a:blip r:embed="rId4">
            <a:alphaModFix/>
          </a:blip>
          <a:stretch>
            <a:fillRect/>
          </a:stretch>
        </p:blipFill>
        <p:spPr>
          <a:xfrm>
            <a:off x="4571825" y="2159875"/>
            <a:ext cx="4327598" cy="2837951"/>
          </a:xfrm>
          <a:prstGeom prst="rect">
            <a:avLst/>
          </a:prstGeom>
          <a:noFill/>
          <a:ln>
            <a:noFill/>
          </a:ln>
        </p:spPr>
      </p:pic>
      <p:pic>
        <p:nvPicPr>
          <p:cNvPr id="4225" name="Google Shape;4225;p218"/>
          <p:cNvPicPr preferRelativeResize="0"/>
          <p:nvPr/>
        </p:nvPicPr>
        <p:blipFill rotWithShape="1">
          <a:blip r:embed="rId5">
            <a:alphaModFix amt="26000"/>
          </a:blip>
          <a:srcRect b="0" l="6559" r="6559" t="0"/>
          <a:stretch/>
        </p:blipFill>
        <p:spPr>
          <a:xfrm>
            <a:off x="4159000" y="1245125"/>
            <a:ext cx="261900" cy="38983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9" name="Shape 4229"/>
        <p:cNvGrpSpPr/>
        <p:nvPr/>
      </p:nvGrpSpPr>
      <p:grpSpPr>
        <a:xfrm>
          <a:off x="0" y="0"/>
          <a:ext cx="0" cy="0"/>
          <a:chOff x="0" y="0"/>
          <a:chExt cx="0" cy="0"/>
        </a:xfrm>
      </p:grpSpPr>
      <p:sp>
        <p:nvSpPr>
          <p:cNvPr id="4230" name="Google Shape;4230;p219"/>
          <p:cNvSpPr txBox="1"/>
          <p:nvPr>
            <p:ph type="title"/>
          </p:nvPr>
        </p:nvSpPr>
        <p:spPr>
          <a:xfrm>
            <a:off x="2544050" y="1355025"/>
            <a:ext cx="5897700" cy="203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Roboto Light"/>
                <a:ea typeface="Roboto Light"/>
                <a:cs typeface="Roboto Light"/>
                <a:sym typeface="Roboto Light"/>
              </a:rPr>
              <a:t>These disadvantages can </a:t>
            </a:r>
            <a:br>
              <a:rPr lang="en">
                <a:latin typeface="Roboto Light"/>
                <a:ea typeface="Roboto Light"/>
                <a:cs typeface="Roboto Light"/>
                <a:sym typeface="Roboto Light"/>
              </a:rPr>
            </a:br>
            <a:r>
              <a:rPr lang="en">
                <a:latin typeface="Roboto Light"/>
                <a:ea typeface="Roboto Light"/>
                <a:cs typeface="Roboto Light"/>
                <a:sym typeface="Roboto Light"/>
              </a:rPr>
              <a:t>be addressed with</a:t>
            </a:r>
            <a:r>
              <a:rPr lang="en"/>
              <a:t> </a:t>
            </a:r>
            <a:r>
              <a:rPr lang="en">
                <a:latin typeface="Roboto Medium"/>
                <a:ea typeface="Roboto Medium"/>
                <a:cs typeface="Roboto Medium"/>
                <a:sym typeface="Roboto Medium"/>
              </a:rPr>
              <a:t>asymmetric key encryption</a:t>
            </a:r>
            <a:r>
              <a:rPr lang="en">
                <a:solidFill>
                  <a:schemeClr val="dk1"/>
                </a:solidFill>
                <a:latin typeface="Roboto Light"/>
                <a:ea typeface="Roboto Light"/>
                <a:cs typeface="Roboto Light"/>
                <a:sym typeface="Roboto Light"/>
              </a:rPr>
              <a:t>.</a:t>
            </a:r>
            <a:r>
              <a:rPr b="1" lang="en"/>
              <a:t> </a:t>
            </a:r>
            <a:endParaRPr b="1"/>
          </a:p>
        </p:txBody>
      </p:sp>
      <p:sp>
        <p:nvSpPr>
          <p:cNvPr id="4231" name="Google Shape;4231;p2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232" name="Google Shape;4232;p2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6" name="Shape 4236"/>
        <p:cNvGrpSpPr/>
        <p:nvPr/>
      </p:nvGrpSpPr>
      <p:grpSpPr>
        <a:xfrm>
          <a:off x="0" y="0"/>
          <a:ext cx="0" cy="0"/>
          <a:chOff x="0" y="0"/>
          <a:chExt cx="0" cy="0"/>
        </a:xfrm>
      </p:grpSpPr>
      <p:sp>
        <p:nvSpPr>
          <p:cNvPr id="4237" name="Google Shape;4237;p220"/>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38" name="Google Shape;4238;p220"/>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4239" name="Google Shape;4239;p2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Asymmetric Key Encryptions</a:t>
            </a:r>
            <a:endParaRPr/>
          </a:p>
        </p:txBody>
      </p:sp>
      <p:sp>
        <p:nvSpPr>
          <p:cNvPr id="4240" name="Google Shape;4240;p2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Each individual possesses a two-key pair:</a:t>
            </a:r>
            <a:endParaRPr/>
          </a:p>
        </p:txBody>
      </p:sp>
      <p:sp>
        <p:nvSpPr>
          <p:cNvPr id="4241" name="Google Shape;4241;p220"/>
          <p:cNvSpPr txBox="1"/>
          <p:nvPr>
            <p:ph idx="3" type="body"/>
          </p:nvPr>
        </p:nvSpPr>
        <p:spPr>
          <a:xfrm>
            <a:off x="3778900" y="4245275"/>
            <a:ext cx="5364900" cy="6612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800"/>
              </a:spcAft>
              <a:buNone/>
            </a:pPr>
            <a:r>
              <a:rPr lang="en"/>
              <a:t>Like symmetric keys, these public and private keys</a:t>
            </a:r>
            <a:br>
              <a:rPr lang="en"/>
            </a:br>
            <a:r>
              <a:rPr lang="en"/>
              <a:t>are typically a random </a:t>
            </a:r>
            <a:r>
              <a:rPr lang="en"/>
              <a:t>alphanumeric</a:t>
            </a:r>
            <a:r>
              <a:rPr lang="en"/>
              <a:t> string. </a:t>
            </a:r>
            <a:endParaRPr/>
          </a:p>
        </p:txBody>
      </p:sp>
      <p:grpSp>
        <p:nvGrpSpPr>
          <p:cNvPr id="4242" name="Google Shape;4242;p220"/>
          <p:cNvGrpSpPr/>
          <p:nvPr/>
        </p:nvGrpSpPr>
        <p:grpSpPr>
          <a:xfrm>
            <a:off x="4219175" y="1298175"/>
            <a:ext cx="1058400" cy="1058400"/>
            <a:chOff x="2419175" y="3422025"/>
            <a:chExt cx="1058400" cy="1058400"/>
          </a:xfrm>
        </p:grpSpPr>
        <p:sp>
          <p:nvSpPr>
            <p:cNvPr id="4243" name="Google Shape;4243;p220"/>
            <p:cNvSpPr/>
            <p:nvPr/>
          </p:nvSpPr>
          <p:spPr>
            <a:xfrm>
              <a:off x="2419175" y="3422025"/>
              <a:ext cx="1058400" cy="1058400"/>
            </a:xfrm>
            <a:prstGeom prst="ellipse">
              <a:avLst/>
            </a:prstGeom>
            <a:solidFill>
              <a:srgbClr val="DFE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4" name="Google Shape;4244;p220"/>
            <p:cNvPicPr preferRelativeResize="0"/>
            <p:nvPr/>
          </p:nvPicPr>
          <p:blipFill>
            <a:blip r:embed="rId3">
              <a:alphaModFix/>
            </a:blip>
            <a:stretch>
              <a:fillRect/>
            </a:stretch>
          </p:blipFill>
          <p:spPr>
            <a:xfrm>
              <a:off x="2543700" y="3643275"/>
              <a:ext cx="809350" cy="389100"/>
            </a:xfrm>
            <a:prstGeom prst="rect">
              <a:avLst/>
            </a:prstGeom>
            <a:noFill/>
            <a:ln>
              <a:noFill/>
            </a:ln>
          </p:spPr>
        </p:pic>
        <p:sp>
          <p:nvSpPr>
            <p:cNvPr id="4245" name="Google Shape;4245;p220"/>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latin typeface="Roboto"/>
                  <a:ea typeface="Roboto"/>
                  <a:cs typeface="Roboto"/>
                  <a:sym typeface="Roboto"/>
                </a:rPr>
                <a:t>Private Key</a:t>
              </a:r>
              <a:endParaRPr>
                <a:latin typeface="Roboto"/>
                <a:ea typeface="Roboto"/>
                <a:cs typeface="Roboto"/>
                <a:sym typeface="Roboto"/>
              </a:endParaRPr>
            </a:p>
          </p:txBody>
        </p:sp>
      </p:grpSp>
      <p:grpSp>
        <p:nvGrpSpPr>
          <p:cNvPr id="4246" name="Google Shape;4246;p220"/>
          <p:cNvGrpSpPr/>
          <p:nvPr/>
        </p:nvGrpSpPr>
        <p:grpSpPr>
          <a:xfrm>
            <a:off x="4219185" y="2771725"/>
            <a:ext cx="1058400" cy="1058400"/>
            <a:chOff x="2419175" y="3422025"/>
            <a:chExt cx="1058400" cy="1058400"/>
          </a:xfrm>
        </p:grpSpPr>
        <p:sp>
          <p:nvSpPr>
            <p:cNvPr id="4247" name="Google Shape;4247;p220"/>
            <p:cNvSpPr/>
            <p:nvPr/>
          </p:nvSpPr>
          <p:spPr>
            <a:xfrm>
              <a:off x="2419175" y="3422025"/>
              <a:ext cx="1058400" cy="1058400"/>
            </a:xfrm>
            <a:prstGeom prst="ellipse">
              <a:avLst/>
            </a:prstGeom>
            <a:solidFill>
              <a:srgbClr val="C8D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8" name="Google Shape;4248;p220"/>
            <p:cNvPicPr preferRelativeResize="0"/>
            <p:nvPr/>
          </p:nvPicPr>
          <p:blipFill>
            <a:blip r:embed="rId3">
              <a:alphaModFix/>
            </a:blip>
            <a:stretch>
              <a:fillRect/>
            </a:stretch>
          </p:blipFill>
          <p:spPr>
            <a:xfrm>
              <a:off x="2543700" y="3643275"/>
              <a:ext cx="809350" cy="389100"/>
            </a:xfrm>
            <a:prstGeom prst="rect">
              <a:avLst/>
            </a:prstGeom>
            <a:noFill/>
            <a:ln>
              <a:noFill/>
            </a:ln>
          </p:spPr>
        </p:pic>
        <p:sp>
          <p:nvSpPr>
            <p:cNvPr id="4249" name="Google Shape;4249;p220"/>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solidFill>
                    <a:schemeClr val="dk1"/>
                  </a:solidFill>
                </a:rPr>
                <a:t>Public</a:t>
              </a:r>
              <a:r>
                <a:rPr lang="en"/>
                <a:t> Key</a:t>
              </a:r>
              <a:endParaRPr/>
            </a:p>
          </p:txBody>
        </p:sp>
      </p:grpSp>
      <p:cxnSp>
        <p:nvCxnSpPr>
          <p:cNvPr id="4250" name="Google Shape;4250;p220"/>
          <p:cNvCxnSpPr>
            <a:stCxn id="4251" idx="6"/>
            <a:endCxn id="4243" idx="2"/>
          </p:cNvCxnSpPr>
          <p:nvPr/>
        </p:nvCxnSpPr>
        <p:spPr>
          <a:xfrm flipH="1" rot="10800000">
            <a:off x="2592575" y="1827375"/>
            <a:ext cx="1626600" cy="935700"/>
          </a:xfrm>
          <a:prstGeom prst="straightConnector1">
            <a:avLst/>
          </a:prstGeom>
          <a:noFill/>
          <a:ln cap="flat" cmpd="sng" w="9525">
            <a:solidFill>
              <a:schemeClr val="dk2"/>
            </a:solidFill>
            <a:prstDash val="solid"/>
            <a:round/>
            <a:headEnd len="med" w="med" type="none"/>
            <a:tailEnd len="med" w="med" type="triangle"/>
          </a:ln>
        </p:spPr>
      </p:cxnSp>
      <p:cxnSp>
        <p:nvCxnSpPr>
          <p:cNvPr id="4252" name="Google Shape;4252;p220"/>
          <p:cNvCxnSpPr>
            <a:stCxn id="4251" idx="6"/>
            <a:endCxn id="4247" idx="2"/>
          </p:cNvCxnSpPr>
          <p:nvPr/>
        </p:nvCxnSpPr>
        <p:spPr>
          <a:xfrm>
            <a:off x="2592585" y="2763025"/>
            <a:ext cx="1626600" cy="537900"/>
          </a:xfrm>
          <a:prstGeom prst="straightConnector1">
            <a:avLst/>
          </a:prstGeom>
          <a:noFill/>
          <a:ln cap="flat" cmpd="sng" w="9525">
            <a:solidFill>
              <a:schemeClr val="dk2"/>
            </a:solidFill>
            <a:prstDash val="solid"/>
            <a:round/>
            <a:headEnd len="med" w="med" type="none"/>
            <a:tailEnd len="med" w="med" type="triangle"/>
          </a:ln>
        </p:spPr>
      </p:cxnSp>
      <p:sp>
        <p:nvSpPr>
          <p:cNvPr id="4253" name="Google Shape;4253;p220"/>
          <p:cNvSpPr txBox="1"/>
          <p:nvPr>
            <p:ph idx="3" type="body"/>
          </p:nvPr>
        </p:nvSpPr>
        <p:spPr>
          <a:xfrm>
            <a:off x="5630300" y="3072625"/>
            <a:ext cx="2209200" cy="456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a:t>Public keys are public </a:t>
            </a:r>
            <a:br>
              <a:rPr lang="en"/>
            </a:br>
            <a:r>
              <a:rPr lang="en"/>
              <a:t>and accessible to all.</a:t>
            </a:r>
            <a:endParaRPr/>
          </a:p>
        </p:txBody>
      </p:sp>
      <p:sp>
        <p:nvSpPr>
          <p:cNvPr id="4254" name="Google Shape;4254;p220"/>
          <p:cNvSpPr txBox="1"/>
          <p:nvPr>
            <p:ph idx="3" type="body"/>
          </p:nvPr>
        </p:nvSpPr>
        <p:spPr>
          <a:xfrm>
            <a:off x="5630300" y="1480275"/>
            <a:ext cx="2375700" cy="922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t>Private keys are kept secret and can affect confidentiality of messages if exposed.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4255" name="Google Shape;4255;p2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256" name="Google Shape;4256;p220"/>
          <p:cNvPicPr preferRelativeResize="0"/>
          <p:nvPr/>
        </p:nvPicPr>
        <p:blipFill rotWithShape="1">
          <a:blip r:embed="rId4">
            <a:alphaModFix/>
          </a:blip>
          <a:srcRect b="30977" l="0" r="0" t="0"/>
          <a:stretch/>
        </p:blipFill>
        <p:spPr>
          <a:xfrm>
            <a:off x="1428450" y="1298175"/>
            <a:ext cx="1626600" cy="3845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0" name="Shape 4260"/>
        <p:cNvGrpSpPr/>
        <p:nvPr/>
      </p:nvGrpSpPr>
      <p:grpSpPr>
        <a:xfrm>
          <a:off x="0" y="0"/>
          <a:ext cx="0" cy="0"/>
          <a:chOff x="0" y="0"/>
          <a:chExt cx="0" cy="0"/>
        </a:xfrm>
      </p:grpSpPr>
      <p:sp>
        <p:nvSpPr>
          <p:cNvPr id="4261" name="Google Shape;4261;p221"/>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2" name="Google Shape;4262;p221"/>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4263" name="Google Shape;4263;p22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chemeClr val="dk1"/>
                </a:solidFill>
              </a:rPr>
              <a:t>Scenario: </a:t>
            </a:r>
            <a:r>
              <a:rPr lang="en">
                <a:solidFill>
                  <a:schemeClr val="dk1"/>
                </a:solidFill>
              </a:rPr>
              <a:t>Tim wants to send Julie his bank account number using asymmetric key encryption. </a:t>
            </a:r>
            <a:endParaRPr/>
          </a:p>
        </p:txBody>
      </p:sp>
      <p:sp>
        <p:nvSpPr>
          <p:cNvPr id="4264" name="Google Shape;4264;p221"/>
          <p:cNvSpPr txBox="1"/>
          <p:nvPr>
            <p:ph idx="2" type="subTitle"/>
          </p:nvPr>
        </p:nvSpPr>
        <p:spPr>
          <a:xfrm>
            <a:off x="5050075" y="2748875"/>
            <a:ext cx="1251000" cy="715500"/>
          </a:xfrm>
          <a:prstGeom prst="rect">
            <a:avLst/>
          </a:prstGeom>
          <a:solidFill>
            <a:srgbClr val="F3F3F3"/>
          </a:solidFill>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400">
                <a:latin typeface="Roboto"/>
                <a:ea typeface="Roboto"/>
                <a:cs typeface="Roboto"/>
                <a:sym typeface="Roboto"/>
              </a:rPr>
              <a:t>Julie will have </a:t>
            </a:r>
            <a:br>
              <a:rPr lang="en" sz="1400">
                <a:latin typeface="Roboto"/>
                <a:ea typeface="Roboto"/>
                <a:cs typeface="Roboto"/>
                <a:sym typeface="Roboto"/>
              </a:rPr>
            </a:br>
            <a:r>
              <a:rPr lang="en" sz="1400">
                <a:latin typeface="Roboto"/>
                <a:ea typeface="Roboto"/>
                <a:cs typeface="Roboto"/>
                <a:sym typeface="Roboto"/>
              </a:rPr>
              <a:t>a public and </a:t>
            </a:r>
            <a:br>
              <a:rPr lang="en" sz="1400">
                <a:latin typeface="Roboto"/>
                <a:ea typeface="Roboto"/>
                <a:cs typeface="Roboto"/>
                <a:sym typeface="Roboto"/>
              </a:rPr>
            </a:br>
            <a:r>
              <a:rPr lang="en" sz="1400">
                <a:latin typeface="Roboto"/>
                <a:ea typeface="Roboto"/>
                <a:cs typeface="Roboto"/>
                <a:sym typeface="Roboto"/>
              </a:rPr>
              <a:t>a private key. </a:t>
            </a:r>
            <a:endParaRPr sz="1400">
              <a:latin typeface="Roboto"/>
              <a:ea typeface="Roboto"/>
              <a:cs typeface="Roboto"/>
              <a:sym typeface="Roboto"/>
            </a:endParaRPr>
          </a:p>
        </p:txBody>
      </p:sp>
      <p:sp>
        <p:nvSpPr>
          <p:cNvPr id="4265" name="Google Shape;4265;p2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Asymmetric Key Encryptions</a:t>
            </a:r>
            <a:endParaRPr/>
          </a:p>
        </p:txBody>
      </p:sp>
      <p:cxnSp>
        <p:nvCxnSpPr>
          <p:cNvPr id="4266" name="Google Shape;4266;p221"/>
          <p:cNvCxnSpPr/>
          <p:nvPr/>
        </p:nvCxnSpPr>
        <p:spPr>
          <a:xfrm>
            <a:off x="1939375" y="3480299"/>
            <a:ext cx="931500" cy="0"/>
          </a:xfrm>
          <a:prstGeom prst="straightConnector1">
            <a:avLst/>
          </a:prstGeom>
          <a:noFill/>
          <a:ln cap="flat" cmpd="sng" w="9525">
            <a:solidFill>
              <a:schemeClr val="dk2"/>
            </a:solidFill>
            <a:prstDash val="solid"/>
            <a:round/>
            <a:headEnd len="med" w="med" type="none"/>
            <a:tailEnd len="med" w="med" type="triangle"/>
          </a:ln>
        </p:spPr>
      </p:cxnSp>
      <p:sp>
        <p:nvSpPr>
          <p:cNvPr id="4267" name="Google Shape;4267;p221"/>
          <p:cNvSpPr txBox="1"/>
          <p:nvPr>
            <p:ph idx="2" type="subTitle"/>
          </p:nvPr>
        </p:nvSpPr>
        <p:spPr>
          <a:xfrm>
            <a:off x="7239350" y="3749500"/>
            <a:ext cx="1368300" cy="10215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The public key </a:t>
            </a:r>
            <a:br>
              <a:rPr lang="en" sz="1400">
                <a:solidFill>
                  <a:schemeClr val="dk1"/>
                </a:solidFill>
                <a:latin typeface="Roboto"/>
                <a:ea typeface="Roboto"/>
                <a:cs typeface="Roboto"/>
                <a:sym typeface="Roboto"/>
              </a:rPr>
            </a:br>
            <a:r>
              <a:rPr lang="en" sz="1400">
                <a:solidFill>
                  <a:schemeClr val="dk1"/>
                </a:solidFill>
                <a:latin typeface="Roboto"/>
                <a:ea typeface="Roboto"/>
                <a:cs typeface="Roboto"/>
                <a:sym typeface="Roboto"/>
              </a:rPr>
              <a:t>is truly public, accessible on </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Julie’s </a:t>
            </a:r>
            <a:r>
              <a:rPr lang="en" sz="1400">
                <a:solidFill>
                  <a:schemeClr val="dk1"/>
                </a:solidFill>
                <a:latin typeface="Roboto"/>
                <a:ea typeface="Roboto"/>
                <a:cs typeface="Roboto"/>
                <a:sym typeface="Roboto"/>
              </a:rPr>
              <a:t>website</a:t>
            </a:r>
            <a:r>
              <a:rPr lang="en" sz="1400">
                <a:solidFill>
                  <a:schemeClr val="dk1"/>
                </a:solidFill>
                <a:latin typeface="Roboto"/>
                <a:ea typeface="Roboto"/>
                <a:cs typeface="Roboto"/>
                <a:sym typeface="Roboto"/>
              </a:rPr>
              <a:t>. </a:t>
            </a:r>
            <a:endParaRPr sz="1400">
              <a:latin typeface="Roboto"/>
              <a:ea typeface="Roboto"/>
              <a:cs typeface="Roboto"/>
              <a:sym typeface="Roboto"/>
            </a:endParaRPr>
          </a:p>
        </p:txBody>
      </p:sp>
      <p:sp>
        <p:nvSpPr>
          <p:cNvPr id="4268" name="Google Shape;4268;p2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269" name="Google Shape;4269;p221"/>
          <p:cNvGrpSpPr/>
          <p:nvPr/>
        </p:nvGrpSpPr>
        <p:grpSpPr>
          <a:xfrm>
            <a:off x="5958650" y="1595875"/>
            <a:ext cx="1058400" cy="1058400"/>
            <a:chOff x="2419175" y="3422025"/>
            <a:chExt cx="1058400" cy="1058400"/>
          </a:xfrm>
        </p:grpSpPr>
        <p:sp>
          <p:nvSpPr>
            <p:cNvPr id="4270" name="Google Shape;4270;p221"/>
            <p:cNvSpPr/>
            <p:nvPr/>
          </p:nvSpPr>
          <p:spPr>
            <a:xfrm>
              <a:off x="2419175" y="3422025"/>
              <a:ext cx="1058400" cy="1058400"/>
            </a:xfrm>
            <a:prstGeom prst="ellipse">
              <a:avLst/>
            </a:prstGeom>
            <a:solidFill>
              <a:srgbClr val="DFE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1" name="Google Shape;4271;p221"/>
            <p:cNvPicPr preferRelativeResize="0"/>
            <p:nvPr/>
          </p:nvPicPr>
          <p:blipFill>
            <a:blip r:embed="rId3">
              <a:alphaModFix/>
            </a:blip>
            <a:stretch>
              <a:fillRect/>
            </a:stretch>
          </p:blipFill>
          <p:spPr>
            <a:xfrm>
              <a:off x="2543700" y="3643275"/>
              <a:ext cx="809350" cy="389100"/>
            </a:xfrm>
            <a:prstGeom prst="rect">
              <a:avLst/>
            </a:prstGeom>
            <a:noFill/>
            <a:ln>
              <a:noFill/>
            </a:ln>
          </p:spPr>
        </p:pic>
        <p:sp>
          <p:nvSpPr>
            <p:cNvPr id="4272" name="Google Shape;4272;p221"/>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latin typeface="Roboto"/>
                  <a:ea typeface="Roboto"/>
                  <a:cs typeface="Roboto"/>
                  <a:sym typeface="Roboto"/>
                </a:rPr>
                <a:t>Private Key</a:t>
              </a:r>
              <a:endParaRPr>
                <a:latin typeface="Roboto"/>
                <a:ea typeface="Roboto"/>
                <a:cs typeface="Roboto"/>
                <a:sym typeface="Roboto"/>
              </a:endParaRPr>
            </a:p>
          </p:txBody>
        </p:sp>
      </p:grpSp>
      <p:grpSp>
        <p:nvGrpSpPr>
          <p:cNvPr id="4273" name="Google Shape;4273;p221"/>
          <p:cNvGrpSpPr/>
          <p:nvPr/>
        </p:nvGrpSpPr>
        <p:grpSpPr>
          <a:xfrm>
            <a:off x="5958660" y="3558987"/>
            <a:ext cx="1058400" cy="1058400"/>
            <a:chOff x="2419175" y="3422025"/>
            <a:chExt cx="1058400" cy="1058400"/>
          </a:xfrm>
        </p:grpSpPr>
        <p:sp>
          <p:nvSpPr>
            <p:cNvPr id="4274" name="Google Shape;4274;p221"/>
            <p:cNvSpPr/>
            <p:nvPr/>
          </p:nvSpPr>
          <p:spPr>
            <a:xfrm>
              <a:off x="2419175" y="3422025"/>
              <a:ext cx="1058400" cy="1058400"/>
            </a:xfrm>
            <a:prstGeom prst="ellipse">
              <a:avLst/>
            </a:prstGeom>
            <a:solidFill>
              <a:srgbClr val="C8D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5" name="Google Shape;4275;p221"/>
            <p:cNvPicPr preferRelativeResize="0"/>
            <p:nvPr/>
          </p:nvPicPr>
          <p:blipFill>
            <a:blip r:embed="rId3">
              <a:alphaModFix/>
            </a:blip>
            <a:stretch>
              <a:fillRect/>
            </a:stretch>
          </p:blipFill>
          <p:spPr>
            <a:xfrm>
              <a:off x="2543700" y="3643275"/>
              <a:ext cx="809350" cy="389100"/>
            </a:xfrm>
            <a:prstGeom prst="rect">
              <a:avLst/>
            </a:prstGeom>
            <a:noFill/>
            <a:ln>
              <a:noFill/>
            </a:ln>
          </p:spPr>
        </p:pic>
        <p:sp>
          <p:nvSpPr>
            <p:cNvPr id="4276" name="Google Shape;4276;p221"/>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solidFill>
                    <a:schemeClr val="dk1"/>
                  </a:solidFill>
                  <a:latin typeface="Roboto"/>
                  <a:ea typeface="Roboto"/>
                  <a:cs typeface="Roboto"/>
                  <a:sym typeface="Roboto"/>
                </a:rPr>
                <a:t>Public</a:t>
              </a:r>
              <a:r>
                <a:rPr lang="en">
                  <a:latin typeface="Roboto"/>
                  <a:ea typeface="Roboto"/>
                  <a:cs typeface="Roboto"/>
                  <a:sym typeface="Roboto"/>
                </a:rPr>
                <a:t> Key</a:t>
              </a:r>
              <a:endParaRPr>
                <a:latin typeface="Roboto"/>
                <a:ea typeface="Roboto"/>
                <a:cs typeface="Roboto"/>
                <a:sym typeface="Roboto"/>
              </a:endParaRPr>
            </a:p>
          </p:txBody>
        </p:sp>
      </p:grpSp>
      <p:cxnSp>
        <p:nvCxnSpPr>
          <p:cNvPr id="4277" name="Google Shape;4277;p221"/>
          <p:cNvCxnSpPr>
            <a:endCxn id="4270" idx="2"/>
          </p:cNvCxnSpPr>
          <p:nvPr/>
        </p:nvCxnSpPr>
        <p:spPr>
          <a:xfrm flipH="1" rot="10800000">
            <a:off x="4098050" y="2125075"/>
            <a:ext cx="1860600" cy="1247700"/>
          </a:xfrm>
          <a:prstGeom prst="straightConnector1">
            <a:avLst/>
          </a:prstGeom>
          <a:noFill/>
          <a:ln cap="flat" cmpd="sng" w="9525">
            <a:solidFill>
              <a:schemeClr val="dk2"/>
            </a:solidFill>
            <a:prstDash val="solid"/>
            <a:round/>
            <a:headEnd len="med" w="med" type="none"/>
            <a:tailEnd len="med" w="med" type="triangle"/>
          </a:ln>
        </p:spPr>
      </p:cxnSp>
      <p:cxnSp>
        <p:nvCxnSpPr>
          <p:cNvPr id="4278" name="Google Shape;4278;p221"/>
          <p:cNvCxnSpPr>
            <a:endCxn id="4274" idx="2"/>
          </p:cNvCxnSpPr>
          <p:nvPr/>
        </p:nvCxnSpPr>
        <p:spPr>
          <a:xfrm>
            <a:off x="4097760" y="3372687"/>
            <a:ext cx="1860900" cy="715500"/>
          </a:xfrm>
          <a:prstGeom prst="straightConnector1">
            <a:avLst/>
          </a:prstGeom>
          <a:noFill/>
          <a:ln cap="flat" cmpd="sng" w="9525">
            <a:solidFill>
              <a:schemeClr val="dk2"/>
            </a:solidFill>
            <a:prstDash val="solid"/>
            <a:round/>
            <a:headEnd len="med" w="med" type="none"/>
            <a:tailEnd len="med" w="med" type="triangle"/>
          </a:ln>
        </p:spPr>
      </p:cxnSp>
      <p:pic>
        <p:nvPicPr>
          <p:cNvPr id="4279" name="Google Shape;4279;p221"/>
          <p:cNvPicPr preferRelativeResize="0"/>
          <p:nvPr/>
        </p:nvPicPr>
        <p:blipFill rotWithShape="1">
          <a:blip r:embed="rId4">
            <a:alphaModFix/>
          </a:blip>
          <a:srcRect b="31964" l="-9082" r="-2362" t="-6352"/>
          <a:stretch/>
        </p:blipFill>
        <p:spPr>
          <a:xfrm>
            <a:off x="2811350" y="1407625"/>
            <a:ext cx="1634100" cy="3735876"/>
          </a:xfrm>
          <a:prstGeom prst="rect">
            <a:avLst/>
          </a:prstGeom>
          <a:noFill/>
          <a:ln>
            <a:noFill/>
          </a:ln>
        </p:spPr>
      </p:pic>
      <p:pic>
        <p:nvPicPr>
          <p:cNvPr id="4280" name="Google Shape;4280;p221"/>
          <p:cNvPicPr preferRelativeResize="0"/>
          <p:nvPr/>
        </p:nvPicPr>
        <p:blipFill rotWithShape="1">
          <a:blip r:embed="rId5">
            <a:alphaModFix/>
          </a:blip>
          <a:srcRect b="28432" l="-12913" r="-7437" t="-3372"/>
          <a:stretch/>
        </p:blipFill>
        <p:spPr>
          <a:xfrm>
            <a:off x="53775" y="1298175"/>
            <a:ext cx="1957550" cy="38453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4" name="Shape 4284"/>
        <p:cNvGrpSpPr/>
        <p:nvPr/>
      </p:nvGrpSpPr>
      <p:grpSpPr>
        <a:xfrm>
          <a:off x="0" y="0"/>
          <a:ext cx="0" cy="0"/>
          <a:chOff x="0" y="0"/>
          <a:chExt cx="0" cy="0"/>
        </a:xfrm>
      </p:grpSpPr>
      <p:sp>
        <p:nvSpPr>
          <p:cNvPr id="4285" name="Google Shape;4285;p222"/>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6" name="Google Shape;4286;p222"/>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cxnSp>
        <p:nvCxnSpPr>
          <p:cNvPr id="4287" name="Google Shape;4287;p222"/>
          <p:cNvCxnSpPr/>
          <p:nvPr/>
        </p:nvCxnSpPr>
        <p:spPr>
          <a:xfrm>
            <a:off x="2082025" y="3183449"/>
            <a:ext cx="907500" cy="0"/>
          </a:xfrm>
          <a:prstGeom prst="straightConnector1">
            <a:avLst/>
          </a:prstGeom>
          <a:noFill/>
          <a:ln cap="flat" cmpd="sng" w="9525">
            <a:solidFill>
              <a:schemeClr val="dk2"/>
            </a:solidFill>
            <a:prstDash val="solid"/>
            <a:round/>
            <a:headEnd len="med" w="med" type="none"/>
            <a:tailEnd len="med" w="med" type="triangle"/>
          </a:ln>
        </p:spPr>
      </p:cxnSp>
      <p:sp>
        <p:nvSpPr>
          <p:cNvPr id="4288" name="Google Shape;4288;p2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chemeClr val="dk1"/>
                </a:solidFill>
              </a:rPr>
              <a:t>Scenario: </a:t>
            </a:r>
            <a:r>
              <a:rPr lang="en">
                <a:solidFill>
                  <a:schemeClr val="dk1"/>
                </a:solidFill>
              </a:rPr>
              <a:t>Tim wants to send Julie his bank account number using asymmetric key encryption. </a:t>
            </a:r>
            <a:endParaRPr/>
          </a:p>
        </p:txBody>
      </p:sp>
      <p:sp>
        <p:nvSpPr>
          <p:cNvPr id="4289" name="Google Shape;4289;p2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Asymmetric Key Encryptions</a:t>
            </a:r>
            <a:endParaRPr/>
          </a:p>
        </p:txBody>
      </p:sp>
      <p:sp>
        <p:nvSpPr>
          <p:cNvPr id="4290" name="Google Shape;4290;p2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291" name="Google Shape;4291;p222"/>
          <p:cNvPicPr preferRelativeResize="0"/>
          <p:nvPr/>
        </p:nvPicPr>
        <p:blipFill>
          <a:blip r:embed="rId3">
            <a:alphaModFix/>
          </a:blip>
          <a:stretch>
            <a:fillRect/>
          </a:stretch>
        </p:blipFill>
        <p:spPr>
          <a:xfrm>
            <a:off x="3119801" y="2415950"/>
            <a:ext cx="977348" cy="1228184"/>
          </a:xfrm>
          <a:prstGeom prst="rect">
            <a:avLst/>
          </a:prstGeom>
          <a:noFill/>
          <a:ln>
            <a:noFill/>
          </a:ln>
        </p:spPr>
      </p:pic>
      <p:cxnSp>
        <p:nvCxnSpPr>
          <p:cNvPr id="4292" name="Google Shape;4292;p222"/>
          <p:cNvCxnSpPr/>
          <p:nvPr/>
        </p:nvCxnSpPr>
        <p:spPr>
          <a:xfrm>
            <a:off x="6005960" y="2048886"/>
            <a:ext cx="0" cy="941400"/>
          </a:xfrm>
          <a:prstGeom prst="straightConnector1">
            <a:avLst/>
          </a:prstGeom>
          <a:noFill/>
          <a:ln cap="flat" cmpd="sng" w="19050">
            <a:solidFill>
              <a:schemeClr val="dk2"/>
            </a:solidFill>
            <a:prstDash val="solid"/>
            <a:round/>
            <a:headEnd len="med" w="med" type="none"/>
            <a:tailEnd len="med" w="med" type="none"/>
          </a:ln>
        </p:spPr>
      </p:cxnSp>
      <p:grpSp>
        <p:nvGrpSpPr>
          <p:cNvPr id="4293" name="Google Shape;4293;p222"/>
          <p:cNvGrpSpPr/>
          <p:nvPr/>
        </p:nvGrpSpPr>
        <p:grpSpPr>
          <a:xfrm>
            <a:off x="5476760" y="2552937"/>
            <a:ext cx="1058400" cy="1058400"/>
            <a:chOff x="2419175" y="3422025"/>
            <a:chExt cx="1058400" cy="1058400"/>
          </a:xfrm>
        </p:grpSpPr>
        <p:sp>
          <p:nvSpPr>
            <p:cNvPr id="4294" name="Google Shape;4294;p222"/>
            <p:cNvSpPr/>
            <p:nvPr/>
          </p:nvSpPr>
          <p:spPr>
            <a:xfrm>
              <a:off x="2419175" y="3422025"/>
              <a:ext cx="1058400" cy="1058400"/>
            </a:xfrm>
            <a:prstGeom prst="ellipse">
              <a:avLst/>
            </a:prstGeom>
            <a:solidFill>
              <a:srgbClr val="C8D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5" name="Google Shape;4295;p222"/>
            <p:cNvPicPr preferRelativeResize="0"/>
            <p:nvPr/>
          </p:nvPicPr>
          <p:blipFill>
            <a:blip r:embed="rId4">
              <a:alphaModFix/>
            </a:blip>
            <a:stretch>
              <a:fillRect/>
            </a:stretch>
          </p:blipFill>
          <p:spPr>
            <a:xfrm>
              <a:off x="2543700" y="3643275"/>
              <a:ext cx="809350" cy="389100"/>
            </a:xfrm>
            <a:prstGeom prst="rect">
              <a:avLst/>
            </a:prstGeom>
            <a:noFill/>
            <a:ln>
              <a:noFill/>
            </a:ln>
          </p:spPr>
        </p:pic>
        <p:sp>
          <p:nvSpPr>
            <p:cNvPr id="4296" name="Google Shape;4296;p222"/>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solidFill>
                    <a:schemeClr val="dk1"/>
                  </a:solidFill>
                  <a:latin typeface="Roboto"/>
                  <a:ea typeface="Roboto"/>
                  <a:cs typeface="Roboto"/>
                  <a:sym typeface="Roboto"/>
                </a:rPr>
                <a:t>Public Key</a:t>
              </a:r>
              <a:endParaRPr>
                <a:solidFill>
                  <a:schemeClr val="dk1"/>
                </a:solidFill>
                <a:latin typeface="Roboto"/>
                <a:ea typeface="Roboto"/>
                <a:cs typeface="Roboto"/>
                <a:sym typeface="Roboto"/>
              </a:endParaRPr>
            </a:p>
            <a:p>
              <a:pPr indent="0" lvl="0" marL="0" rtl="0" algn="ctr">
                <a:lnSpc>
                  <a:spcPct val="90000"/>
                </a:lnSpc>
                <a:spcBef>
                  <a:spcPts val="0"/>
                </a:spcBef>
                <a:spcAft>
                  <a:spcPts val="0"/>
                </a:spcAft>
                <a:buNone/>
              </a:pPr>
              <a:r>
                <a:t/>
              </a:r>
              <a:endParaRPr b="1">
                <a:solidFill>
                  <a:schemeClr val="dk1"/>
                </a:solidFill>
                <a:latin typeface="Roboto"/>
                <a:ea typeface="Roboto"/>
                <a:cs typeface="Roboto"/>
                <a:sym typeface="Roboto"/>
              </a:endParaRPr>
            </a:p>
          </p:txBody>
        </p:sp>
      </p:grpSp>
      <p:grpSp>
        <p:nvGrpSpPr>
          <p:cNvPr id="4297" name="Google Shape;4297;p222"/>
          <p:cNvGrpSpPr/>
          <p:nvPr/>
        </p:nvGrpSpPr>
        <p:grpSpPr>
          <a:xfrm>
            <a:off x="7706726" y="2415604"/>
            <a:ext cx="977348" cy="1228184"/>
            <a:chOff x="7097126" y="2415604"/>
            <a:chExt cx="977348" cy="1228184"/>
          </a:xfrm>
        </p:grpSpPr>
        <p:pic>
          <p:nvPicPr>
            <p:cNvPr id="4298" name="Google Shape;4298;p222"/>
            <p:cNvPicPr preferRelativeResize="0"/>
            <p:nvPr/>
          </p:nvPicPr>
          <p:blipFill>
            <a:blip r:embed="rId5">
              <a:alphaModFix/>
            </a:blip>
            <a:stretch>
              <a:fillRect/>
            </a:stretch>
          </p:blipFill>
          <p:spPr>
            <a:xfrm>
              <a:off x="7097126" y="2415604"/>
              <a:ext cx="977348" cy="1228184"/>
            </a:xfrm>
            <a:prstGeom prst="rect">
              <a:avLst/>
            </a:prstGeom>
            <a:noFill/>
            <a:ln>
              <a:noFill/>
            </a:ln>
          </p:spPr>
        </p:pic>
        <p:sp>
          <p:nvSpPr>
            <p:cNvPr id="4299" name="Google Shape;4299;p222"/>
            <p:cNvSpPr txBox="1"/>
            <p:nvPr/>
          </p:nvSpPr>
          <p:spPr>
            <a:xfrm>
              <a:off x="7240650" y="2742463"/>
              <a:ext cx="6903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800"/>
                </a:spcAft>
                <a:buClr>
                  <a:srgbClr val="000000"/>
                </a:buClr>
                <a:buSzPts val="1100"/>
                <a:buFont typeface="Arial"/>
                <a:buNone/>
              </a:pPr>
              <a:r>
                <a:rPr b="1" lang="en" sz="1150">
                  <a:latin typeface="Inconsolata"/>
                  <a:ea typeface="Inconsolata"/>
                  <a:cs typeface="Inconsolata"/>
                  <a:sym typeface="Inconsolata"/>
                </a:rPr>
                <a:t>LXFOPVEFRNHR#4&amp;/j2</a:t>
              </a:r>
              <a:endParaRPr b="1" sz="1150">
                <a:latin typeface="Inconsolata"/>
                <a:ea typeface="Inconsolata"/>
                <a:cs typeface="Inconsolata"/>
                <a:sym typeface="Inconsolata"/>
              </a:endParaRPr>
            </a:p>
          </p:txBody>
        </p:sp>
      </p:grpSp>
      <p:sp>
        <p:nvSpPr>
          <p:cNvPr id="4300" name="Google Shape;4300;p222"/>
          <p:cNvSpPr txBox="1"/>
          <p:nvPr>
            <p:ph idx="2" type="subTitle"/>
          </p:nvPr>
        </p:nvSpPr>
        <p:spPr>
          <a:xfrm>
            <a:off x="2784675" y="3824225"/>
            <a:ext cx="1647600" cy="760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400">
                <a:latin typeface="Roboto"/>
                <a:ea typeface="Roboto"/>
                <a:cs typeface="Roboto"/>
                <a:sym typeface="Roboto"/>
              </a:rPr>
              <a:t>Tim creates a </a:t>
            </a:r>
            <a:r>
              <a:rPr b="1" lang="en" sz="1400">
                <a:latin typeface="Roboto"/>
                <a:ea typeface="Roboto"/>
                <a:cs typeface="Roboto"/>
                <a:sym typeface="Roboto"/>
              </a:rPr>
              <a:t>plaintext message</a:t>
            </a:r>
            <a:r>
              <a:rPr lang="en" sz="1400">
                <a:latin typeface="Roboto"/>
                <a:ea typeface="Roboto"/>
                <a:cs typeface="Roboto"/>
                <a:sym typeface="Roboto"/>
              </a:rPr>
              <a:t> containing his bank account number.</a:t>
            </a:r>
            <a:endParaRPr sz="1400">
              <a:latin typeface="Roboto"/>
              <a:ea typeface="Roboto"/>
              <a:cs typeface="Roboto"/>
              <a:sym typeface="Roboto"/>
            </a:endParaRPr>
          </a:p>
        </p:txBody>
      </p:sp>
      <p:sp>
        <p:nvSpPr>
          <p:cNvPr id="4301" name="Google Shape;4301;p222"/>
          <p:cNvSpPr txBox="1"/>
          <p:nvPr>
            <p:ph idx="2" type="subTitle"/>
          </p:nvPr>
        </p:nvSpPr>
        <p:spPr>
          <a:xfrm>
            <a:off x="5066875" y="3824225"/>
            <a:ext cx="1999500" cy="941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400">
                <a:latin typeface="Roboto"/>
                <a:ea typeface="Roboto"/>
                <a:cs typeface="Roboto"/>
                <a:sym typeface="Roboto"/>
              </a:rPr>
              <a:t>Tim goes to Julie’s website, gets her </a:t>
            </a:r>
            <a:br>
              <a:rPr lang="en" sz="1400">
                <a:latin typeface="Roboto"/>
                <a:ea typeface="Roboto"/>
                <a:cs typeface="Roboto"/>
                <a:sym typeface="Roboto"/>
              </a:rPr>
            </a:br>
            <a:r>
              <a:rPr b="1" lang="en" sz="1400">
                <a:latin typeface="Roboto"/>
                <a:ea typeface="Roboto"/>
                <a:cs typeface="Roboto"/>
                <a:sym typeface="Roboto"/>
              </a:rPr>
              <a:t>public key,</a:t>
            </a:r>
            <a:r>
              <a:rPr lang="en" sz="1400">
                <a:latin typeface="Roboto"/>
                <a:ea typeface="Roboto"/>
                <a:cs typeface="Roboto"/>
                <a:sym typeface="Roboto"/>
              </a:rPr>
              <a:t> and uses it </a:t>
            </a:r>
            <a:br>
              <a:rPr lang="en" sz="1400">
                <a:latin typeface="Roboto"/>
                <a:ea typeface="Roboto"/>
                <a:cs typeface="Roboto"/>
                <a:sym typeface="Roboto"/>
              </a:rPr>
            </a:br>
            <a:r>
              <a:rPr lang="en" sz="1400">
                <a:latin typeface="Roboto"/>
                <a:ea typeface="Roboto"/>
                <a:cs typeface="Roboto"/>
                <a:sym typeface="Roboto"/>
              </a:rPr>
              <a:t>to encrypt his message. </a:t>
            </a:r>
            <a:endParaRPr sz="1400">
              <a:latin typeface="Roboto"/>
              <a:ea typeface="Roboto"/>
              <a:cs typeface="Roboto"/>
              <a:sym typeface="Roboto"/>
            </a:endParaRPr>
          </a:p>
        </p:txBody>
      </p:sp>
      <p:pic>
        <p:nvPicPr>
          <p:cNvPr id="4302" name="Google Shape;4302;p222"/>
          <p:cNvPicPr preferRelativeResize="0"/>
          <p:nvPr/>
        </p:nvPicPr>
        <p:blipFill rotWithShape="1">
          <a:blip r:embed="rId6">
            <a:alphaModFix/>
          </a:blip>
          <a:srcRect b="64246" l="2714" r="2714" t="-3347"/>
          <a:stretch/>
        </p:blipFill>
        <p:spPr>
          <a:xfrm>
            <a:off x="5583560" y="1095375"/>
            <a:ext cx="844800" cy="1196100"/>
          </a:xfrm>
          <a:prstGeom prst="rect">
            <a:avLst/>
          </a:prstGeom>
          <a:noFill/>
          <a:ln>
            <a:noFill/>
          </a:ln>
        </p:spPr>
      </p:pic>
      <p:sp>
        <p:nvSpPr>
          <p:cNvPr id="4303" name="Google Shape;4303;p222"/>
          <p:cNvSpPr/>
          <p:nvPr/>
        </p:nvSpPr>
        <p:spPr>
          <a:xfrm>
            <a:off x="5552810" y="2148625"/>
            <a:ext cx="906300" cy="191400"/>
          </a:xfrm>
          <a:prstGeom prst="roundRect">
            <a:avLst>
              <a:gd fmla="val 16667" name="adj"/>
            </a:avLst>
          </a:prstGeom>
          <a:solidFill>
            <a:srgbClr val="95A95C"/>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Julie</a:t>
            </a:r>
            <a:endParaRPr sz="1000">
              <a:solidFill>
                <a:srgbClr val="FFFFFF"/>
              </a:solidFill>
              <a:latin typeface="Roboto"/>
              <a:ea typeface="Roboto"/>
              <a:cs typeface="Roboto"/>
              <a:sym typeface="Roboto"/>
            </a:endParaRPr>
          </a:p>
        </p:txBody>
      </p:sp>
      <p:cxnSp>
        <p:nvCxnSpPr>
          <p:cNvPr id="4304" name="Google Shape;4304;p222"/>
          <p:cNvCxnSpPr/>
          <p:nvPr/>
        </p:nvCxnSpPr>
        <p:spPr>
          <a:xfrm>
            <a:off x="4247525" y="3183449"/>
            <a:ext cx="1088100" cy="0"/>
          </a:xfrm>
          <a:prstGeom prst="straightConnector1">
            <a:avLst/>
          </a:prstGeom>
          <a:noFill/>
          <a:ln cap="flat" cmpd="sng" w="9525">
            <a:solidFill>
              <a:schemeClr val="dk2"/>
            </a:solidFill>
            <a:prstDash val="solid"/>
            <a:round/>
            <a:headEnd len="med" w="med" type="none"/>
            <a:tailEnd len="med" w="med" type="triangle"/>
          </a:ln>
        </p:spPr>
      </p:cxnSp>
      <p:cxnSp>
        <p:nvCxnSpPr>
          <p:cNvPr id="4305" name="Google Shape;4305;p222"/>
          <p:cNvCxnSpPr/>
          <p:nvPr/>
        </p:nvCxnSpPr>
        <p:spPr>
          <a:xfrm>
            <a:off x="6695875" y="3183449"/>
            <a:ext cx="907500" cy="0"/>
          </a:xfrm>
          <a:prstGeom prst="straightConnector1">
            <a:avLst/>
          </a:prstGeom>
          <a:noFill/>
          <a:ln cap="flat" cmpd="sng" w="9525">
            <a:solidFill>
              <a:schemeClr val="dk2"/>
            </a:solidFill>
            <a:prstDash val="solid"/>
            <a:round/>
            <a:headEnd len="med" w="med" type="none"/>
            <a:tailEnd len="med" w="med" type="triangle"/>
          </a:ln>
        </p:spPr>
      </p:cxnSp>
      <p:pic>
        <p:nvPicPr>
          <p:cNvPr id="4306" name="Google Shape;4306;p222"/>
          <p:cNvPicPr preferRelativeResize="0"/>
          <p:nvPr/>
        </p:nvPicPr>
        <p:blipFill rotWithShape="1">
          <a:blip r:embed="rId7">
            <a:alphaModFix/>
          </a:blip>
          <a:srcRect b="28432" l="-12913" r="-7437" t="-3372"/>
          <a:stretch/>
        </p:blipFill>
        <p:spPr>
          <a:xfrm>
            <a:off x="53775" y="1298175"/>
            <a:ext cx="1957550" cy="3845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0" name="Shape 4310"/>
        <p:cNvGrpSpPr/>
        <p:nvPr/>
      </p:nvGrpSpPr>
      <p:grpSpPr>
        <a:xfrm>
          <a:off x="0" y="0"/>
          <a:ext cx="0" cy="0"/>
          <a:chOff x="0" y="0"/>
          <a:chExt cx="0" cy="0"/>
        </a:xfrm>
      </p:grpSpPr>
      <p:sp>
        <p:nvSpPr>
          <p:cNvPr id="4311" name="Google Shape;4311;p223"/>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12" name="Google Shape;4312;p22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4313" name="Google Shape;4313;p2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chemeClr val="dk1"/>
                </a:solidFill>
              </a:rPr>
              <a:t>Scenario: </a:t>
            </a:r>
            <a:r>
              <a:rPr lang="en">
                <a:solidFill>
                  <a:schemeClr val="dk1"/>
                </a:solidFill>
              </a:rPr>
              <a:t>Tim wants to send Julie his bank account number using asymmetric key encryption. </a:t>
            </a:r>
            <a:endParaRPr/>
          </a:p>
        </p:txBody>
      </p:sp>
      <p:sp>
        <p:nvSpPr>
          <p:cNvPr id="4314" name="Google Shape;4314;p2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Asymmetric Key Encryptions</a:t>
            </a:r>
            <a:endParaRPr/>
          </a:p>
        </p:txBody>
      </p:sp>
      <p:sp>
        <p:nvSpPr>
          <p:cNvPr id="4315" name="Google Shape;4315;p223"/>
          <p:cNvSpPr txBox="1"/>
          <p:nvPr>
            <p:ph idx="3" type="body"/>
          </p:nvPr>
        </p:nvSpPr>
        <p:spPr>
          <a:xfrm>
            <a:off x="2379486" y="3988575"/>
            <a:ext cx="1409100" cy="738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a:t>Tim sends </a:t>
            </a:r>
            <a:endParaRPr/>
          </a:p>
          <a:p>
            <a:pPr indent="0" lvl="0" marL="0" rtl="0" algn="l">
              <a:lnSpc>
                <a:spcPct val="115000"/>
              </a:lnSpc>
              <a:spcBef>
                <a:spcPts val="0"/>
              </a:spcBef>
              <a:spcAft>
                <a:spcPts val="800"/>
              </a:spcAft>
              <a:buNone/>
            </a:pPr>
            <a:r>
              <a:rPr lang="en"/>
              <a:t>the encrypted </a:t>
            </a:r>
            <a:br>
              <a:rPr lang="en"/>
            </a:br>
            <a:r>
              <a:rPr lang="en"/>
              <a:t>message to Julie. </a:t>
            </a:r>
            <a:endParaRPr/>
          </a:p>
        </p:txBody>
      </p:sp>
      <p:sp>
        <p:nvSpPr>
          <p:cNvPr id="4316" name="Google Shape;4316;p223"/>
          <p:cNvSpPr txBox="1"/>
          <p:nvPr>
            <p:ph idx="3" type="body"/>
          </p:nvPr>
        </p:nvSpPr>
        <p:spPr>
          <a:xfrm>
            <a:off x="6842775" y="3988575"/>
            <a:ext cx="2011200" cy="941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a:t>The message </a:t>
            </a:r>
            <a:r>
              <a:rPr lang="en"/>
              <a:t>can only be decrypted by Julie with her matching private key.</a:t>
            </a:r>
            <a:endParaRPr/>
          </a:p>
        </p:txBody>
      </p:sp>
      <p:pic>
        <p:nvPicPr>
          <p:cNvPr id="4317" name="Google Shape;4317;p223"/>
          <p:cNvPicPr preferRelativeResize="0"/>
          <p:nvPr/>
        </p:nvPicPr>
        <p:blipFill rotWithShape="1">
          <a:blip r:embed="rId3">
            <a:alphaModFix/>
          </a:blip>
          <a:srcRect b="15803" l="0" r="0" t="0"/>
          <a:stretch/>
        </p:blipFill>
        <p:spPr>
          <a:xfrm>
            <a:off x="4491338" y="2713126"/>
            <a:ext cx="1867125" cy="737999"/>
          </a:xfrm>
          <a:prstGeom prst="rect">
            <a:avLst/>
          </a:prstGeom>
          <a:noFill/>
          <a:ln cap="flat" cmpd="sng" w="9525">
            <a:solidFill>
              <a:srgbClr val="000000"/>
            </a:solidFill>
            <a:prstDash val="solid"/>
            <a:round/>
            <a:headEnd len="sm" w="sm" type="none"/>
            <a:tailEnd len="sm" w="sm" type="none"/>
          </a:ln>
        </p:spPr>
      </p:pic>
      <p:grpSp>
        <p:nvGrpSpPr>
          <p:cNvPr id="4318" name="Google Shape;4318;p223"/>
          <p:cNvGrpSpPr/>
          <p:nvPr/>
        </p:nvGrpSpPr>
        <p:grpSpPr>
          <a:xfrm>
            <a:off x="2595351" y="2496316"/>
            <a:ext cx="977348" cy="1228184"/>
            <a:chOff x="7097126" y="2415604"/>
            <a:chExt cx="977348" cy="1228184"/>
          </a:xfrm>
        </p:grpSpPr>
        <p:pic>
          <p:nvPicPr>
            <p:cNvPr id="4319" name="Google Shape;4319;p223"/>
            <p:cNvPicPr preferRelativeResize="0"/>
            <p:nvPr/>
          </p:nvPicPr>
          <p:blipFill>
            <a:blip r:embed="rId4">
              <a:alphaModFix/>
            </a:blip>
            <a:stretch>
              <a:fillRect/>
            </a:stretch>
          </p:blipFill>
          <p:spPr>
            <a:xfrm>
              <a:off x="7097126" y="2415604"/>
              <a:ext cx="977348" cy="1228184"/>
            </a:xfrm>
            <a:prstGeom prst="rect">
              <a:avLst/>
            </a:prstGeom>
            <a:noFill/>
            <a:ln>
              <a:noFill/>
            </a:ln>
          </p:spPr>
        </p:pic>
        <p:sp>
          <p:nvSpPr>
            <p:cNvPr id="4320" name="Google Shape;4320;p223"/>
            <p:cNvSpPr txBox="1"/>
            <p:nvPr/>
          </p:nvSpPr>
          <p:spPr>
            <a:xfrm>
              <a:off x="7240650" y="2742463"/>
              <a:ext cx="6903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800"/>
                </a:spcAft>
                <a:buClr>
                  <a:srgbClr val="000000"/>
                </a:buClr>
                <a:buSzPts val="1100"/>
                <a:buFont typeface="Arial"/>
                <a:buNone/>
              </a:pPr>
              <a:r>
                <a:rPr b="1" lang="en" sz="1150">
                  <a:latin typeface="Inconsolata"/>
                  <a:ea typeface="Inconsolata"/>
                  <a:cs typeface="Inconsolata"/>
                  <a:sym typeface="Inconsolata"/>
                </a:rPr>
                <a:t>LXFOPVEFRNHR#4&amp;/j2</a:t>
              </a:r>
              <a:endParaRPr b="1" sz="1150">
                <a:latin typeface="Inconsolata"/>
                <a:ea typeface="Inconsolata"/>
                <a:cs typeface="Inconsolata"/>
                <a:sym typeface="Inconsolata"/>
              </a:endParaRPr>
            </a:p>
          </p:txBody>
        </p:sp>
      </p:grpSp>
      <p:sp>
        <p:nvSpPr>
          <p:cNvPr id="4321" name="Google Shape;4321;p223"/>
          <p:cNvSpPr txBox="1"/>
          <p:nvPr>
            <p:ph idx="3" type="body"/>
          </p:nvPr>
        </p:nvSpPr>
        <p:spPr>
          <a:xfrm>
            <a:off x="4505986" y="3988575"/>
            <a:ext cx="1790400" cy="738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a:t>This can be sent over email or Slack without fear of interception. </a:t>
            </a:r>
            <a:endParaRPr/>
          </a:p>
        </p:txBody>
      </p:sp>
      <p:sp>
        <p:nvSpPr>
          <p:cNvPr id="4322" name="Google Shape;4322;p2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4323" name="Google Shape;4323;p223"/>
          <p:cNvCxnSpPr/>
          <p:nvPr/>
        </p:nvCxnSpPr>
        <p:spPr>
          <a:xfrm>
            <a:off x="1782626" y="3109670"/>
            <a:ext cx="754200" cy="1500"/>
          </a:xfrm>
          <a:prstGeom prst="straightConnector1">
            <a:avLst/>
          </a:prstGeom>
          <a:noFill/>
          <a:ln cap="flat" cmpd="sng" w="9525">
            <a:solidFill>
              <a:schemeClr val="dk2"/>
            </a:solidFill>
            <a:prstDash val="solid"/>
            <a:round/>
            <a:headEnd len="med" w="med" type="none"/>
            <a:tailEnd len="med" w="med" type="triangle"/>
          </a:ln>
        </p:spPr>
      </p:cxnSp>
      <p:cxnSp>
        <p:nvCxnSpPr>
          <p:cNvPr id="4324" name="Google Shape;4324;p223"/>
          <p:cNvCxnSpPr/>
          <p:nvPr/>
        </p:nvCxnSpPr>
        <p:spPr>
          <a:xfrm>
            <a:off x="3645726" y="3109670"/>
            <a:ext cx="754200" cy="1500"/>
          </a:xfrm>
          <a:prstGeom prst="straightConnector1">
            <a:avLst/>
          </a:prstGeom>
          <a:noFill/>
          <a:ln cap="flat" cmpd="sng" w="9525">
            <a:solidFill>
              <a:schemeClr val="dk2"/>
            </a:solidFill>
            <a:prstDash val="solid"/>
            <a:round/>
            <a:headEnd len="med" w="med" type="none"/>
            <a:tailEnd len="med" w="med" type="triangle"/>
          </a:ln>
        </p:spPr>
      </p:cxnSp>
      <p:cxnSp>
        <p:nvCxnSpPr>
          <p:cNvPr id="4325" name="Google Shape;4325;p223"/>
          <p:cNvCxnSpPr/>
          <p:nvPr/>
        </p:nvCxnSpPr>
        <p:spPr>
          <a:xfrm>
            <a:off x="6449864" y="3109670"/>
            <a:ext cx="754200" cy="1500"/>
          </a:xfrm>
          <a:prstGeom prst="straightConnector1">
            <a:avLst/>
          </a:prstGeom>
          <a:noFill/>
          <a:ln cap="flat" cmpd="sng" w="9525">
            <a:solidFill>
              <a:schemeClr val="dk2"/>
            </a:solidFill>
            <a:prstDash val="solid"/>
            <a:round/>
            <a:headEnd len="med" w="med" type="none"/>
            <a:tailEnd len="med" w="med" type="triangle"/>
          </a:ln>
        </p:spPr>
      </p:cxnSp>
      <p:cxnSp>
        <p:nvCxnSpPr>
          <p:cNvPr id="4326" name="Google Shape;4326;p223"/>
          <p:cNvCxnSpPr/>
          <p:nvPr/>
        </p:nvCxnSpPr>
        <p:spPr>
          <a:xfrm>
            <a:off x="7848385" y="2048886"/>
            <a:ext cx="0" cy="941400"/>
          </a:xfrm>
          <a:prstGeom prst="straightConnector1">
            <a:avLst/>
          </a:prstGeom>
          <a:noFill/>
          <a:ln cap="flat" cmpd="sng" w="19050">
            <a:solidFill>
              <a:schemeClr val="dk2"/>
            </a:solidFill>
            <a:prstDash val="solid"/>
            <a:round/>
            <a:headEnd len="med" w="med" type="none"/>
            <a:tailEnd len="med" w="med" type="none"/>
          </a:ln>
        </p:spPr>
      </p:cxnSp>
      <p:grpSp>
        <p:nvGrpSpPr>
          <p:cNvPr id="4327" name="Google Shape;4327;p223"/>
          <p:cNvGrpSpPr/>
          <p:nvPr/>
        </p:nvGrpSpPr>
        <p:grpSpPr>
          <a:xfrm>
            <a:off x="7319185" y="2552937"/>
            <a:ext cx="1058400" cy="1058400"/>
            <a:chOff x="2419175" y="3422025"/>
            <a:chExt cx="1058400" cy="1058400"/>
          </a:xfrm>
        </p:grpSpPr>
        <p:sp>
          <p:nvSpPr>
            <p:cNvPr id="4328" name="Google Shape;4328;p223"/>
            <p:cNvSpPr/>
            <p:nvPr/>
          </p:nvSpPr>
          <p:spPr>
            <a:xfrm>
              <a:off x="2419175" y="3422025"/>
              <a:ext cx="1058400" cy="1058400"/>
            </a:xfrm>
            <a:prstGeom prst="ellipse">
              <a:avLst/>
            </a:prstGeom>
            <a:solidFill>
              <a:srgbClr val="C8D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29" name="Google Shape;4329;p223"/>
            <p:cNvPicPr preferRelativeResize="0"/>
            <p:nvPr/>
          </p:nvPicPr>
          <p:blipFill>
            <a:blip r:embed="rId5">
              <a:alphaModFix/>
            </a:blip>
            <a:stretch>
              <a:fillRect/>
            </a:stretch>
          </p:blipFill>
          <p:spPr>
            <a:xfrm>
              <a:off x="2543700" y="3643275"/>
              <a:ext cx="809350" cy="389100"/>
            </a:xfrm>
            <a:prstGeom prst="rect">
              <a:avLst/>
            </a:prstGeom>
            <a:noFill/>
            <a:ln>
              <a:noFill/>
            </a:ln>
          </p:spPr>
        </p:pic>
        <p:sp>
          <p:nvSpPr>
            <p:cNvPr id="4330" name="Google Shape;4330;p223"/>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solidFill>
                    <a:schemeClr val="dk1"/>
                  </a:solidFill>
                </a:rPr>
                <a:t>Public </a:t>
              </a:r>
              <a:r>
                <a:rPr lang="en">
                  <a:solidFill>
                    <a:schemeClr val="dk1"/>
                  </a:solidFill>
                  <a:latin typeface="Roboto"/>
                  <a:ea typeface="Roboto"/>
                  <a:cs typeface="Roboto"/>
                  <a:sym typeface="Roboto"/>
                </a:rPr>
                <a:t>Key</a:t>
              </a:r>
              <a:endParaRPr>
                <a:solidFill>
                  <a:schemeClr val="dk1"/>
                </a:solidFill>
                <a:latin typeface="Roboto"/>
                <a:ea typeface="Roboto"/>
                <a:cs typeface="Roboto"/>
                <a:sym typeface="Roboto"/>
              </a:endParaRPr>
            </a:p>
            <a:p>
              <a:pPr indent="0" lvl="0" marL="0" rtl="0" algn="ctr">
                <a:lnSpc>
                  <a:spcPct val="90000"/>
                </a:lnSpc>
                <a:spcBef>
                  <a:spcPts val="0"/>
                </a:spcBef>
                <a:spcAft>
                  <a:spcPts val="0"/>
                </a:spcAft>
                <a:buNone/>
              </a:pPr>
              <a:r>
                <a:t/>
              </a:r>
              <a:endParaRPr b="1">
                <a:solidFill>
                  <a:schemeClr val="dk1"/>
                </a:solidFill>
                <a:latin typeface="Roboto"/>
                <a:ea typeface="Roboto"/>
                <a:cs typeface="Roboto"/>
                <a:sym typeface="Roboto"/>
              </a:endParaRPr>
            </a:p>
          </p:txBody>
        </p:sp>
      </p:grpSp>
      <p:pic>
        <p:nvPicPr>
          <p:cNvPr id="4331" name="Google Shape;4331;p223"/>
          <p:cNvPicPr preferRelativeResize="0"/>
          <p:nvPr/>
        </p:nvPicPr>
        <p:blipFill rotWithShape="1">
          <a:blip r:embed="rId6">
            <a:alphaModFix/>
          </a:blip>
          <a:srcRect b="64246" l="2714" r="2714" t="-3347"/>
          <a:stretch/>
        </p:blipFill>
        <p:spPr>
          <a:xfrm>
            <a:off x="7425985" y="1095375"/>
            <a:ext cx="844800" cy="1196100"/>
          </a:xfrm>
          <a:prstGeom prst="rect">
            <a:avLst/>
          </a:prstGeom>
          <a:noFill/>
          <a:ln>
            <a:noFill/>
          </a:ln>
        </p:spPr>
      </p:pic>
      <p:sp>
        <p:nvSpPr>
          <p:cNvPr id="4332" name="Google Shape;4332;p223"/>
          <p:cNvSpPr/>
          <p:nvPr/>
        </p:nvSpPr>
        <p:spPr>
          <a:xfrm>
            <a:off x="7395235" y="2148625"/>
            <a:ext cx="906300" cy="191400"/>
          </a:xfrm>
          <a:prstGeom prst="roundRect">
            <a:avLst>
              <a:gd fmla="val 16667" name="adj"/>
            </a:avLst>
          </a:prstGeom>
          <a:solidFill>
            <a:srgbClr val="95A95C"/>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Julie</a:t>
            </a:r>
            <a:endParaRPr sz="1000">
              <a:solidFill>
                <a:srgbClr val="FFFFFF"/>
              </a:solidFill>
              <a:latin typeface="Roboto"/>
              <a:ea typeface="Roboto"/>
              <a:cs typeface="Roboto"/>
              <a:sym typeface="Roboto"/>
            </a:endParaRPr>
          </a:p>
        </p:txBody>
      </p:sp>
      <p:pic>
        <p:nvPicPr>
          <p:cNvPr id="4333" name="Google Shape;4333;p223"/>
          <p:cNvPicPr preferRelativeResize="0"/>
          <p:nvPr/>
        </p:nvPicPr>
        <p:blipFill rotWithShape="1">
          <a:blip r:embed="rId7">
            <a:alphaModFix/>
          </a:blip>
          <a:srcRect b="28432" l="-12913" r="-7437" t="-3372"/>
          <a:stretch/>
        </p:blipFill>
        <p:spPr>
          <a:xfrm>
            <a:off x="53775" y="1298175"/>
            <a:ext cx="1957550" cy="3845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7" name="Shape 4337"/>
        <p:cNvGrpSpPr/>
        <p:nvPr/>
      </p:nvGrpSpPr>
      <p:grpSpPr>
        <a:xfrm>
          <a:off x="0" y="0"/>
          <a:ext cx="0" cy="0"/>
          <a:chOff x="0" y="0"/>
          <a:chExt cx="0" cy="0"/>
        </a:xfrm>
      </p:grpSpPr>
      <p:sp>
        <p:nvSpPr>
          <p:cNvPr id="4338" name="Google Shape;4338;p224"/>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39" name="Google Shape;4339;p22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4340" name="Google Shape;4340;p22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chemeClr val="dk1"/>
                </a:solidFill>
              </a:rPr>
              <a:t>Scenario: </a:t>
            </a:r>
            <a:r>
              <a:rPr lang="en">
                <a:solidFill>
                  <a:schemeClr val="dk1"/>
                </a:solidFill>
              </a:rPr>
              <a:t>Tim wants to send Julie his bank account number using asymmetric key encryption. </a:t>
            </a:r>
            <a:endParaRPr/>
          </a:p>
        </p:txBody>
      </p:sp>
      <p:sp>
        <p:nvSpPr>
          <p:cNvPr id="4341" name="Google Shape;4341;p2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Asymmetric Key Encryptions</a:t>
            </a:r>
            <a:endParaRPr/>
          </a:p>
        </p:txBody>
      </p:sp>
      <p:sp>
        <p:nvSpPr>
          <p:cNvPr id="4342" name="Google Shape;4342;p2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343" name="Google Shape;4343;p224"/>
          <p:cNvGrpSpPr/>
          <p:nvPr/>
        </p:nvGrpSpPr>
        <p:grpSpPr>
          <a:xfrm>
            <a:off x="5705200" y="2326025"/>
            <a:ext cx="1058400" cy="1058400"/>
            <a:chOff x="2419175" y="3422025"/>
            <a:chExt cx="1058400" cy="1058400"/>
          </a:xfrm>
        </p:grpSpPr>
        <p:sp>
          <p:nvSpPr>
            <p:cNvPr id="4344" name="Google Shape;4344;p224"/>
            <p:cNvSpPr/>
            <p:nvPr/>
          </p:nvSpPr>
          <p:spPr>
            <a:xfrm>
              <a:off x="2419175" y="3422025"/>
              <a:ext cx="1058400" cy="1058400"/>
            </a:xfrm>
            <a:prstGeom prst="ellipse">
              <a:avLst/>
            </a:prstGeom>
            <a:solidFill>
              <a:srgbClr val="DFEC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45" name="Google Shape;4345;p224"/>
            <p:cNvPicPr preferRelativeResize="0"/>
            <p:nvPr/>
          </p:nvPicPr>
          <p:blipFill>
            <a:blip r:embed="rId3">
              <a:alphaModFix/>
            </a:blip>
            <a:stretch>
              <a:fillRect/>
            </a:stretch>
          </p:blipFill>
          <p:spPr>
            <a:xfrm>
              <a:off x="2543700" y="3643275"/>
              <a:ext cx="809350" cy="389100"/>
            </a:xfrm>
            <a:prstGeom prst="rect">
              <a:avLst/>
            </a:prstGeom>
            <a:noFill/>
            <a:ln>
              <a:noFill/>
            </a:ln>
          </p:spPr>
        </p:pic>
        <p:sp>
          <p:nvSpPr>
            <p:cNvPr id="4346" name="Google Shape;4346;p224"/>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latin typeface="Roboto"/>
                  <a:ea typeface="Roboto"/>
                  <a:cs typeface="Roboto"/>
                  <a:sym typeface="Roboto"/>
                </a:rPr>
                <a:t>Private Key</a:t>
              </a:r>
              <a:endParaRPr>
                <a:latin typeface="Roboto"/>
                <a:ea typeface="Roboto"/>
                <a:cs typeface="Roboto"/>
                <a:sym typeface="Roboto"/>
              </a:endParaRPr>
            </a:p>
          </p:txBody>
        </p:sp>
      </p:grpSp>
      <p:sp>
        <p:nvSpPr>
          <p:cNvPr id="4347" name="Google Shape;4347;p224"/>
          <p:cNvSpPr txBox="1"/>
          <p:nvPr>
            <p:ph idx="3" type="body"/>
          </p:nvPr>
        </p:nvSpPr>
        <p:spPr>
          <a:xfrm>
            <a:off x="5573500" y="3563500"/>
            <a:ext cx="1321800" cy="1352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a:t>Julie receives Tim’s encrypted message and decrypts it using her matching private key. </a:t>
            </a:r>
            <a:endParaRPr/>
          </a:p>
        </p:txBody>
      </p:sp>
      <p:sp>
        <p:nvSpPr>
          <p:cNvPr id="4348" name="Google Shape;4348;p224"/>
          <p:cNvSpPr txBox="1"/>
          <p:nvPr>
            <p:ph idx="3" type="body"/>
          </p:nvPr>
        </p:nvSpPr>
        <p:spPr>
          <a:xfrm>
            <a:off x="7347100" y="3563500"/>
            <a:ext cx="1560000" cy="456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a:t>Julie can now see Tim’s bank number. </a:t>
            </a:r>
            <a:endParaRPr/>
          </a:p>
        </p:txBody>
      </p:sp>
      <p:grpSp>
        <p:nvGrpSpPr>
          <p:cNvPr id="4349" name="Google Shape;4349;p224"/>
          <p:cNvGrpSpPr/>
          <p:nvPr/>
        </p:nvGrpSpPr>
        <p:grpSpPr>
          <a:xfrm>
            <a:off x="2171589" y="2259116"/>
            <a:ext cx="977348" cy="1228184"/>
            <a:chOff x="7097126" y="2415604"/>
            <a:chExt cx="977348" cy="1228184"/>
          </a:xfrm>
        </p:grpSpPr>
        <p:pic>
          <p:nvPicPr>
            <p:cNvPr id="4350" name="Google Shape;4350;p224"/>
            <p:cNvPicPr preferRelativeResize="0"/>
            <p:nvPr/>
          </p:nvPicPr>
          <p:blipFill>
            <a:blip r:embed="rId4">
              <a:alphaModFix/>
            </a:blip>
            <a:stretch>
              <a:fillRect/>
            </a:stretch>
          </p:blipFill>
          <p:spPr>
            <a:xfrm>
              <a:off x="7097126" y="2415604"/>
              <a:ext cx="977348" cy="1228184"/>
            </a:xfrm>
            <a:prstGeom prst="rect">
              <a:avLst/>
            </a:prstGeom>
            <a:noFill/>
            <a:ln>
              <a:noFill/>
            </a:ln>
          </p:spPr>
        </p:pic>
        <p:sp>
          <p:nvSpPr>
            <p:cNvPr id="4351" name="Google Shape;4351;p224"/>
            <p:cNvSpPr txBox="1"/>
            <p:nvPr/>
          </p:nvSpPr>
          <p:spPr>
            <a:xfrm>
              <a:off x="7240650" y="2742463"/>
              <a:ext cx="6903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800"/>
                </a:spcAft>
                <a:buClr>
                  <a:srgbClr val="000000"/>
                </a:buClr>
                <a:buSzPts val="1100"/>
                <a:buFont typeface="Arial"/>
                <a:buNone/>
              </a:pPr>
              <a:r>
                <a:rPr b="1" lang="en" sz="1150">
                  <a:latin typeface="Inconsolata"/>
                  <a:ea typeface="Inconsolata"/>
                  <a:cs typeface="Inconsolata"/>
                  <a:sym typeface="Inconsolata"/>
                </a:rPr>
                <a:t>LXFOPVEFRNHR#4&amp;/j2</a:t>
              </a:r>
              <a:endParaRPr b="1" sz="1150">
                <a:latin typeface="Inconsolata"/>
                <a:ea typeface="Inconsolata"/>
                <a:cs typeface="Inconsolata"/>
                <a:sym typeface="Inconsolata"/>
              </a:endParaRPr>
            </a:p>
          </p:txBody>
        </p:sp>
      </p:grpSp>
      <p:grpSp>
        <p:nvGrpSpPr>
          <p:cNvPr id="4352" name="Google Shape;4352;p224"/>
          <p:cNvGrpSpPr/>
          <p:nvPr/>
        </p:nvGrpSpPr>
        <p:grpSpPr>
          <a:xfrm>
            <a:off x="7519994" y="2428998"/>
            <a:ext cx="1214194" cy="915622"/>
            <a:chOff x="6867073" y="2944150"/>
            <a:chExt cx="1403530" cy="1058400"/>
          </a:xfrm>
        </p:grpSpPr>
        <p:pic>
          <p:nvPicPr>
            <p:cNvPr id="4353" name="Google Shape;4353;p224"/>
            <p:cNvPicPr preferRelativeResize="0"/>
            <p:nvPr/>
          </p:nvPicPr>
          <p:blipFill rotWithShape="1">
            <a:blip r:embed="rId5">
              <a:alphaModFix/>
            </a:blip>
            <a:srcRect b="0" l="0" r="0" t="0"/>
            <a:stretch/>
          </p:blipFill>
          <p:spPr>
            <a:xfrm>
              <a:off x="6867073" y="2944150"/>
              <a:ext cx="1403530" cy="1058400"/>
            </a:xfrm>
            <a:prstGeom prst="rect">
              <a:avLst/>
            </a:prstGeom>
            <a:noFill/>
            <a:ln>
              <a:noFill/>
            </a:ln>
          </p:spPr>
        </p:pic>
        <p:sp>
          <p:nvSpPr>
            <p:cNvPr id="4354" name="Google Shape;4354;p224"/>
            <p:cNvSpPr txBox="1"/>
            <p:nvPr/>
          </p:nvSpPr>
          <p:spPr>
            <a:xfrm>
              <a:off x="7026369" y="3056421"/>
              <a:ext cx="1157100" cy="77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150">
                  <a:latin typeface="Inconsolata"/>
                  <a:ea typeface="Inconsolata"/>
                  <a:cs typeface="Inconsolata"/>
                  <a:sym typeface="Inconsolata"/>
                </a:rPr>
                <a:t>Bank</a:t>
              </a:r>
              <a:endParaRPr b="1" sz="1150">
                <a:latin typeface="Inconsolata"/>
                <a:ea typeface="Inconsolata"/>
                <a:cs typeface="Inconsolata"/>
                <a:sym typeface="Inconsolata"/>
              </a:endParaRPr>
            </a:p>
            <a:p>
              <a:pPr indent="0" lvl="0" marL="0" marR="0" rtl="0" algn="ctr">
                <a:lnSpc>
                  <a:spcPct val="100000"/>
                </a:lnSpc>
                <a:spcBef>
                  <a:spcPts val="0"/>
                </a:spcBef>
                <a:spcAft>
                  <a:spcPts val="0"/>
                </a:spcAft>
                <a:buClr>
                  <a:srgbClr val="000000"/>
                </a:buClr>
                <a:buSzPts val="1100"/>
                <a:buFont typeface="Arial"/>
                <a:buNone/>
              </a:pPr>
              <a:r>
                <a:rPr b="1" lang="en" sz="1150">
                  <a:latin typeface="Inconsolata"/>
                  <a:ea typeface="Inconsolata"/>
                  <a:cs typeface="Inconsolata"/>
                  <a:sym typeface="Inconsolata"/>
                </a:rPr>
                <a:t>Account</a:t>
              </a:r>
              <a:endParaRPr b="1" sz="1150">
                <a:latin typeface="Inconsolata"/>
                <a:ea typeface="Inconsolata"/>
                <a:cs typeface="Inconsolata"/>
                <a:sym typeface="Inconsolata"/>
              </a:endParaRPr>
            </a:p>
            <a:p>
              <a:pPr indent="0" lvl="0" marL="0" marR="0" rtl="0" algn="ctr">
                <a:lnSpc>
                  <a:spcPct val="100000"/>
                </a:lnSpc>
                <a:spcBef>
                  <a:spcPts val="0"/>
                </a:spcBef>
                <a:spcAft>
                  <a:spcPts val="0"/>
                </a:spcAft>
                <a:buClr>
                  <a:srgbClr val="000000"/>
                </a:buClr>
                <a:buSzPts val="1100"/>
                <a:buFont typeface="Arial"/>
                <a:buNone/>
              </a:pPr>
              <a:r>
                <a:rPr b="1" lang="en" sz="1150">
                  <a:latin typeface="Inconsolata"/>
                  <a:ea typeface="Inconsolata"/>
                  <a:cs typeface="Inconsolata"/>
                  <a:sym typeface="Inconsolata"/>
                </a:rPr>
                <a:t>#</a:t>
              </a:r>
              <a:endParaRPr b="1" sz="1150">
                <a:latin typeface="Inconsolata"/>
                <a:ea typeface="Inconsolata"/>
                <a:cs typeface="Inconsolata"/>
                <a:sym typeface="Inconsolata"/>
              </a:endParaRPr>
            </a:p>
          </p:txBody>
        </p:sp>
      </p:grpSp>
      <p:cxnSp>
        <p:nvCxnSpPr>
          <p:cNvPr id="4355" name="Google Shape;4355;p224"/>
          <p:cNvCxnSpPr/>
          <p:nvPr/>
        </p:nvCxnSpPr>
        <p:spPr>
          <a:xfrm>
            <a:off x="6904325" y="2930825"/>
            <a:ext cx="519000" cy="0"/>
          </a:xfrm>
          <a:prstGeom prst="straightConnector1">
            <a:avLst/>
          </a:prstGeom>
          <a:noFill/>
          <a:ln cap="flat" cmpd="sng" w="9525">
            <a:solidFill>
              <a:schemeClr val="dk2"/>
            </a:solidFill>
            <a:prstDash val="solid"/>
            <a:round/>
            <a:headEnd len="med" w="med" type="none"/>
            <a:tailEnd len="med" w="med" type="triangle"/>
          </a:ln>
        </p:spPr>
      </p:cxnSp>
      <p:pic>
        <p:nvPicPr>
          <p:cNvPr id="4356" name="Google Shape;4356;p224"/>
          <p:cNvPicPr preferRelativeResize="0"/>
          <p:nvPr/>
        </p:nvPicPr>
        <p:blipFill rotWithShape="1">
          <a:blip r:embed="rId6">
            <a:alphaModFix/>
          </a:blip>
          <a:srcRect b="31964" l="-9082" r="-2362" t="-6352"/>
          <a:stretch/>
        </p:blipFill>
        <p:spPr>
          <a:xfrm>
            <a:off x="3657000" y="1407625"/>
            <a:ext cx="1634100" cy="3735876"/>
          </a:xfrm>
          <a:prstGeom prst="rect">
            <a:avLst/>
          </a:prstGeom>
          <a:noFill/>
          <a:ln>
            <a:noFill/>
          </a:ln>
        </p:spPr>
      </p:pic>
      <p:cxnSp>
        <p:nvCxnSpPr>
          <p:cNvPr id="4357" name="Google Shape;4357;p224"/>
          <p:cNvCxnSpPr/>
          <p:nvPr/>
        </p:nvCxnSpPr>
        <p:spPr>
          <a:xfrm>
            <a:off x="5115600" y="2930825"/>
            <a:ext cx="519000" cy="0"/>
          </a:xfrm>
          <a:prstGeom prst="straightConnector1">
            <a:avLst/>
          </a:prstGeom>
          <a:noFill/>
          <a:ln cap="flat" cmpd="sng" w="9525">
            <a:solidFill>
              <a:schemeClr val="dk2"/>
            </a:solidFill>
            <a:prstDash val="solid"/>
            <a:round/>
            <a:headEnd len="med" w="med" type="none"/>
            <a:tailEnd len="med" w="med" type="triangle"/>
          </a:ln>
        </p:spPr>
      </p:cxnSp>
      <p:cxnSp>
        <p:nvCxnSpPr>
          <p:cNvPr id="4358" name="Google Shape;4358;p224"/>
          <p:cNvCxnSpPr/>
          <p:nvPr/>
        </p:nvCxnSpPr>
        <p:spPr>
          <a:xfrm>
            <a:off x="3309200" y="2930825"/>
            <a:ext cx="519000" cy="0"/>
          </a:xfrm>
          <a:prstGeom prst="straightConnector1">
            <a:avLst/>
          </a:prstGeom>
          <a:noFill/>
          <a:ln cap="flat" cmpd="sng" w="9525">
            <a:solidFill>
              <a:schemeClr val="dk2"/>
            </a:solidFill>
            <a:prstDash val="solid"/>
            <a:round/>
            <a:headEnd len="med" w="med" type="none"/>
            <a:tailEnd len="med" w="med" type="triangle"/>
          </a:ln>
        </p:spPr>
      </p:cxnSp>
      <p:cxnSp>
        <p:nvCxnSpPr>
          <p:cNvPr id="4359" name="Google Shape;4359;p224"/>
          <p:cNvCxnSpPr/>
          <p:nvPr/>
        </p:nvCxnSpPr>
        <p:spPr>
          <a:xfrm>
            <a:off x="1504625" y="2930825"/>
            <a:ext cx="519000" cy="0"/>
          </a:xfrm>
          <a:prstGeom prst="straightConnector1">
            <a:avLst/>
          </a:prstGeom>
          <a:noFill/>
          <a:ln cap="flat" cmpd="sng" w="9525">
            <a:solidFill>
              <a:schemeClr val="dk2"/>
            </a:solidFill>
            <a:prstDash val="solid"/>
            <a:round/>
            <a:headEnd len="med" w="med" type="none"/>
            <a:tailEnd len="med" w="med" type="triangle"/>
          </a:ln>
        </p:spPr>
      </p:cxnSp>
      <p:pic>
        <p:nvPicPr>
          <p:cNvPr id="4360" name="Google Shape;4360;p224"/>
          <p:cNvPicPr preferRelativeResize="0"/>
          <p:nvPr/>
        </p:nvPicPr>
        <p:blipFill rotWithShape="1">
          <a:blip r:embed="rId7">
            <a:alphaModFix/>
          </a:blip>
          <a:srcRect b="28432" l="-12913" r="-7437" t="-3372"/>
          <a:stretch/>
        </p:blipFill>
        <p:spPr>
          <a:xfrm>
            <a:off x="53775" y="1298175"/>
            <a:ext cx="1957550" cy="3845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4" name="Shape 4364"/>
        <p:cNvGrpSpPr/>
        <p:nvPr/>
      </p:nvGrpSpPr>
      <p:grpSpPr>
        <a:xfrm>
          <a:off x="0" y="0"/>
          <a:ext cx="0" cy="0"/>
          <a:chOff x="0" y="0"/>
          <a:chExt cx="0" cy="0"/>
        </a:xfrm>
      </p:grpSpPr>
      <p:sp>
        <p:nvSpPr>
          <p:cNvPr id="4365" name="Google Shape;4365;p225"/>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6" name="Google Shape;4366;p22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4367" name="Google Shape;4367;p2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Key Management</a:t>
            </a:r>
            <a:endParaRPr/>
          </a:p>
        </p:txBody>
      </p:sp>
      <p:sp>
        <p:nvSpPr>
          <p:cNvPr id="4368" name="Google Shape;4368;p2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800"/>
              </a:spcAft>
              <a:buClr>
                <a:schemeClr val="dk1"/>
              </a:buClr>
              <a:buSzPts val="1100"/>
              <a:buFont typeface="Arial"/>
              <a:buNone/>
            </a:pPr>
            <a:r>
              <a:rPr lang="en">
                <a:solidFill>
                  <a:schemeClr val="dk1"/>
                </a:solidFill>
              </a:rPr>
              <a:t>While symmetric key count grows exponentially larger as the number of employees increase, asymmetric count stays proportionate and manageable </a:t>
            </a:r>
            <a:br>
              <a:rPr lang="en">
                <a:solidFill>
                  <a:schemeClr val="dk1"/>
                </a:solidFill>
              </a:rPr>
            </a:br>
            <a:r>
              <a:rPr lang="en">
                <a:solidFill>
                  <a:schemeClr val="dk1"/>
                </a:solidFill>
              </a:rPr>
              <a:t>with increases. </a:t>
            </a:r>
            <a:endParaRPr/>
          </a:p>
        </p:txBody>
      </p:sp>
      <p:sp>
        <p:nvSpPr>
          <p:cNvPr id="4369" name="Google Shape;4369;p2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370" name="Google Shape;4370;p225"/>
          <p:cNvSpPr txBox="1"/>
          <p:nvPr/>
        </p:nvSpPr>
        <p:spPr>
          <a:xfrm>
            <a:off x="175" y="1889650"/>
            <a:ext cx="4593000" cy="4566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For a company with twelve employees: </a:t>
            </a:r>
            <a:endParaRPr b="1">
              <a:latin typeface="Roboto"/>
              <a:ea typeface="Roboto"/>
              <a:cs typeface="Roboto"/>
              <a:sym typeface="Roboto"/>
            </a:endParaRPr>
          </a:p>
        </p:txBody>
      </p:sp>
      <p:sp>
        <p:nvSpPr>
          <p:cNvPr id="4371" name="Google Shape;4371;p225"/>
          <p:cNvSpPr txBox="1"/>
          <p:nvPr>
            <p:ph idx="3" type="body"/>
          </p:nvPr>
        </p:nvSpPr>
        <p:spPr>
          <a:xfrm>
            <a:off x="-1475" y="3585625"/>
            <a:ext cx="4420500" cy="3648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None/>
            </a:pPr>
            <a:r>
              <a:rPr lang="en" sz="2000">
                <a:latin typeface="Inconsolata"/>
                <a:ea typeface="Inconsolata"/>
                <a:cs typeface="Inconsolata"/>
                <a:sym typeface="Inconsolata"/>
              </a:rPr>
              <a:t>(N * (N-1))/ 2</a:t>
            </a:r>
            <a:endParaRPr sz="2000">
              <a:latin typeface="Inconsolata"/>
              <a:ea typeface="Inconsolata"/>
              <a:cs typeface="Inconsolata"/>
              <a:sym typeface="Inconsolata"/>
            </a:endParaRPr>
          </a:p>
          <a:p>
            <a:pPr indent="0" lvl="0" marL="0" rtl="0" algn="ctr">
              <a:spcBef>
                <a:spcPts val="1600"/>
              </a:spcBef>
              <a:spcAft>
                <a:spcPts val="0"/>
              </a:spcAft>
              <a:buClr>
                <a:schemeClr val="dk1"/>
              </a:buClr>
              <a:buSzPts val="1100"/>
              <a:buFont typeface="Arial"/>
              <a:buNone/>
            </a:pPr>
            <a:r>
              <a:rPr lang="en" sz="2000">
                <a:solidFill>
                  <a:schemeClr val="dk1"/>
                </a:solidFill>
                <a:latin typeface="Inconsolata"/>
                <a:ea typeface="Inconsolata"/>
                <a:cs typeface="Inconsolata"/>
                <a:sym typeface="Inconsolata"/>
              </a:rPr>
              <a:t>(12 * 11) /2 = 66</a:t>
            </a:r>
            <a:endParaRPr sz="2000">
              <a:solidFill>
                <a:schemeClr val="dk1"/>
              </a:solidFill>
              <a:latin typeface="Inconsolata"/>
              <a:ea typeface="Inconsolata"/>
              <a:cs typeface="Inconsolata"/>
              <a:sym typeface="Inconsolata"/>
            </a:endParaRPr>
          </a:p>
          <a:p>
            <a:pPr indent="0" lvl="0" marL="0" rtl="0" algn="l">
              <a:spcBef>
                <a:spcPts val="1600"/>
              </a:spcBef>
              <a:spcAft>
                <a:spcPts val="1600"/>
              </a:spcAft>
              <a:buNone/>
            </a:pPr>
            <a:r>
              <a:t/>
            </a:r>
            <a:endParaRPr sz="2000">
              <a:latin typeface="Inconsolata"/>
              <a:ea typeface="Inconsolata"/>
              <a:cs typeface="Inconsolata"/>
              <a:sym typeface="Inconsolata"/>
            </a:endParaRPr>
          </a:p>
        </p:txBody>
      </p:sp>
      <p:sp>
        <p:nvSpPr>
          <p:cNvPr id="4372" name="Google Shape;4372;p225"/>
          <p:cNvSpPr txBox="1"/>
          <p:nvPr>
            <p:ph idx="3" type="body"/>
          </p:nvPr>
        </p:nvSpPr>
        <p:spPr>
          <a:xfrm>
            <a:off x="4724975" y="3585625"/>
            <a:ext cx="4420500" cy="364800"/>
          </a:xfrm>
          <a:prstGeom prst="rect">
            <a:avLst/>
          </a:prstGeom>
        </p:spPr>
        <p:txBody>
          <a:bodyPr anchorCtr="0" anchor="t" bIns="914400" lIns="457200" spcFirstLastPara="1" rIns="457200" wrap="square" tIns="0">
            <a:noAutofit/>
          </a:bodyPr>
          <a:lstStyle/>
          <a:p>
            <a:pPr indent="0" lvl="0" marL="0" rtl="0" algn="ctr">
              <a:spcBef>
                <a:spcPts val="0"/>
              </a:spcBef>
              <a:spcAft>
                <a:spcPts val="0"/>
              </a:spcAft>
              <a:buClr>
                <a:schemeClr val="dk1"/>
              </a:buClr>
              <a:buSzPts val="1100"/>
              <a:buFont typeface="Arial"/>
              <a:buNone/>
            </a:pPr>
            <a:r>
              <a:rPr lang="en" sz="2000">
                <a:solidFill>
                  <a:schemeClr val="dk1"/>
                </a:solidFill>
                <a:latin typeface="Inconsolata"/>
                <a:ea typeface="Inconsolata"/>
                <a:cs typeface="Inconsolata"/>
                <a:sym typeface="Inconsolata"/>
              </a:rPr>
              <a:t>N * 2</a:t>
            </a:r>
            <a:endParaRPr sz="2000">
              <a:latin typeface="Inconsolata"/>
              <a:ea typeface="Inconsolata"/>
              <a:cs typeface="Inconsolata"/>
              <a:sym typeface="Inconsolata"/>
            </a:endParaRPr>
          </a:p>
          <a:p>
            <a:pPr indent="0" lvl="0" marL="0" rtl="0" algn="ctr">
              <a:spcBef>
                <a:spcPts val="1600"/>
              </a:spcBef>
              <a:spcAft>
                <a:spcPts val="0"/>
              </a:spcAft>
              <a:buClr>
                <a:schemeClr val="dk1"/>
              </a:buClr>
              <a:buSzPts val="1100"/>
              <a:buFont typeface="Arial"/>
              <a:buNone/>
            </a:pPr>
            <a:r>
              <a:rPr lang="en" sz="2000">
                <a:latin typeface="Inconsolata"/>
                <a:ea typeface="Inconsolata"/>
                <a:cs typeface="Inconsolata"/>
                <a:sym typeface="Inconsolata"/>
              </a:rPr>
              <a:t>(12 * 2) = 24</a:t>
            </a:r>
            <a:endParaRPr sz="2000">
              <a:latin typeface="Inconsolata"/>
              <a:ea typeface="Inconsolata"/>
              <a:cs typeface="Inconsolata"/>
              <a:sym typeface="Inconsolata"/>
            </a:endParaRPr>
          </a:p>
          <a:p>
            <a:pPr indent="0" lvl="0" marL="0" rtl="0" algn="ctr">
              <a:spcBef>
                <a:spcPts val="1600"/>
              </a:spcBef>
              <a:spcAft>
                <a:spcPts val="1600"/>
              </a:spcAft>
              <a:buNone/>
            </a:pPr>
            <a:r>
              <a:t/>
            </a:r>
            <a:endParaRPr sz="2000">
              <a:latin typeface="Inconsolata"/>
              <a:ea typeface="Inconsolata"/>
              <a:cs typeface="Inconsolata"/>
              <a:sym typeface="Inconsolata"/>
            </a:endParaRPr>
          </a:p>
        </p:txBody>
      </p:sp>
      <p:sp>
        <p:nvSpPr>
          <p:cNvPr id="4373" name="Google Shape;4373;p225"/>
          <p:cNvSpPr/>
          <p:nvPr/>
        </p:nvSpPr>
        <p:spPr>
          <a:xfrm>
            <a:off x="379975" y="2911425"/>
            <a:ext cx="3657600" cy="424200"/>
          </a:xfrm>
          <a:prstGeom prst="roundRect">
            <a:avLst>
              <a:gd fmla="val 16667" name="adj"/>
            </a:avLst>
          </a:prstGeom>
          <a:solidFill>
            <a:srgbClr val="007CA8"/>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800">
                <a:solidFill>
                  <a:srgbClr val="FFFFFF"/>
                </a:solidFill>
                <a:latin typeface="Roboto Medium"/>
                <a:ea typeface="Roboto Medium"/>
                <a:cs typeface="Roboto Medium"/>
                <a:sym typeface="Roboto Medium"/>
              </a:rPr>
              <a:t>Symmetric</a:t>
            </a:r>
            <a:endParaRPr sz="1800">
              <a:solidFill>
                <a:srgbClr val="FFFFFF"/>
              </a:solidFill>
              <a:latin typeface="Roboto Medium"/>
              <a:ea typeface="Roboto Medium"/>
              <a:cs typeface="Roboto Medium"/>
              <a:sym typeface="Roboto Medium"/>
            </a:endParaRPr>
          </a:p>
        </p:txBody>
      </p:sp>
      <p:sp>
        <p:nvSpPr>
          <p:cNvPr id="4374" name="Google Shape;4374;p225"/>
          <p:cNvSpPr/>
          <p:nvPr/>
        </p:nvSpPr>
        <p:spPr>
          <a:xfrm>
            <a:off x="5106425" y="2911425"/>
            <a:ext cx="3657600" cy="424200"/>
          </a:xfrm>
          <a:prstGeom prst="roundRect">
            <a:avLst>
              <a:gd fmla="val 16667" name="adj"/>
            </a:avLst>
          </a:prstGeom>
          <a:solidFill>
            <a:srgbClr val="007C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Medium"/>
                <a:ea typeface="Roboto Medium"/>
                <a:cs typeface="Roboto Medium"/>
                <a:sym typeface="Roboto Medium"/>
              </a:rPr>
              <a:t>As</a:t>
            </a:r>
            <a:r>
              <a:rPr lang="en" sz="1800">
                <a:solidFill>
                  <a:schemeClr val="lt1"/>
                </a:solidFill>
                <a:latin typeface="Roboto Medium"/>
                <a:ea typeface="Roboto Medium"/>
                <a:cs typeface="Roboto Medium"/>
                <a:sym typeface="Roboto Medium"/>
              </a:rPr>
              <a:t>ymmetric</a:t>
            </a:r>
            <a:endParaRPr>
              <a:solidFill>
                <a:schemeClr val="lt1"/>
              </a:solidFill>
              <a:latin typeface="Roboto Medium"/>
              <a:ea typeface="Roboto Medium"/>
              <a:cs typeface="Roboto Medium"/>
              <a:sym typeface="Roboto Medium"/>
            </a:endParaRPr>
          </a:p>
        </p:txBody>
      </p:sp>
      <p:sp>
        <p:nvSpPr>
          <p:cNvPr id="4375" name="Google Shape;4375;p2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376" name="Google Shape;4376;p225"/>
          <p:cNvPicPr preferRelativeResize="0"/>
          <p:nvPr/>
        </p:nvPicPr>
        <p:blipFill rotWithShape="1">
          <a:blip r:embed="rId3">
            <a:alphaModFix/>
          </a:blip>
          <a:srcRect b="-5777" l="-6224" r="0" t="-9763"/>
          <a:stretch/>
        </p:blipFill>
        <p:spPr>
          <a:xfrm>
            <a:off x="3675350" y="1513675"/>
            <a:ext cx="3237600" cy="1268425"/>
          </a:xfrm>
          <a:prstGeom prst="rect">
            <a:avLst/>
          </a:prstGeom>
          <a:noFill/>
          <a:ln>
            <a:noFill/>
          </a:ln>
        </p:spPr>
      </p:pic>
      <p:pic>
        <p:nvPicPr>
          <p:cNvPr id="4377" name="Google Shape;4377;p225"/>
          <p:cNvPicPr preferRelativeResize="0"/>
          <p:nvPr/>
        </p:nvPicPr>
        <p:blipFill rotWithShape="1">
          <a:blip r:embed="rId4">
            <a:alphaModFix amt="26000"/>
          </a:blip>
          <a:srcRect b="0" l="6559" r="6559" t="0"/>
          <a:stretch/>
        </p:blipFill>
        <p:spPr>
          <a:xfrm>
            <a:off x="4593175" y="2911425"/>
            <a:ext cx="261900" cy="20052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sp>
        <p:nvSpPr>
          <p:cNvPr id="4382" name="Google Shape;4382;p226"/>
          <p:cNvSpPr/>
          <p:nvPr/>
        </p:nvSpPr>
        <p:spPr>
          <a:xfrm>
            <a:off x="-12300" y="450"/>
            <a:ext cx="9168600" cy="5143500"/>
          </a:xfrm>
          <a:prstGeom prst="rect">
            <a:avLst/>
          </a:prstGeom>
          <a:solidFill>
            <a:srgbClr val="EAEB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RSA </a:t>
            </a:r>
            <a:endParaRPr/>
          </a:p>
        </p:txBody>
      </p:sp>
      <p:sp>
        <p:nvSpPr>
          <p:cNvPr id="4384" name="Google Shape;4384;p2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Asymmetric encryption uses an </a:t>
            </a:r>
            <a:r>
              <a:rPr lang="en"/>
              <a:t>algorithm</a:t>
            </a:r>
            <a:r>
              <a:rPr lang="en"/>
              <a:t> called RSA, introduced in 1977 and named after the last names of its creators.</a:t>
            </a:r>
            <a:endParaRPr/>
          </a:p>
        </p:txBody>
      </p:sp>
      <p:sp>
        <p:nvSpPr>
          <p:cNvPr id="4385" name="Google Shape;4385;p2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(Source: Devyani Vij, Medium)</a:t>
            </a:r>
            <a:endParaRPr/>
          </a:p>
        </p:txBody>
      </p:sp>
      <p:pic>
        <p:nvPicPr>
          <p:cNvPr id="4386" name="Google Shape;4386;p226"/>
          <p:cNvPicPr preferRelativeResize="0"/>
          <p:nvPr/>
        </p:nvPicPr>
        <p:blipFill>
          <a:blip r:embed="rId4">
            <a:alphaModFix/>
          </a:blip>
          <a:stretch>
            <a:fillRect/>
          </a:stretch>
        </p:blipFill>
        <p:spPr>
          <a:xfrm>
            <a:off x="1405275" y="1554000"/>
            <a:ext cx="6333450" cy="3206325"/>
          </a:xfrm>
          <a:prstGeom prst="rect">
            <a:avLst/>
          </a:prstGeom>
          <a:noFill/>
          <a:ln cap="flat" cmpd="sng" w="9525">
            <a:solidFill>
              <a:schemeClr val="dk2"/>
            </a:solidFill>
            <a:prstDash val="solid"/>
            <a:round/>
            <a:headEnd len="sm" w="sm" type="none"/>
            <a:tailEnd len="sm" w="sm" type="none"/>
          </a:ln>
        </p:spPr>
      </p:pic>
      <p:sp>
        <p:nvSpPr>
          <p:cNvPr id="4387" name="Google Shape;4387;p2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4388" name="Google Shape;4388;p22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2" name="Shape 4392"/>
        <p:cNvGrpSpPr/>
        <p:nvPr/>
      </p:nvGrpSpPr>
      <p:grpSpPr>
        <a:xfrm>
          <a:off x="0" y="0"/>
          <a:ext cx="0" cy="0"/>
          <a:chOff x="0" y="0"/>
          <a:chExt cx="0" cy="0"/>
        </a:xfrm>
      </p:grpSpPr>
      <p:sp>
        <p:nvSpPr>
          <p:cNvPr id="4393" name="Google Shape;4393;p22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394" name="Google Shape;4394;p227"/>
          <p:cNvSpPr txBox="1"/>
          <p:nvPr/>
        </p:nvSpPr>
        <p:spPr>
          <a:xfrm>
            <a:off x="2966750" y="1269150"/>
            <a:ext cx="5668800" cy="260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000">
                <a:solidFill>
                  <a:schemeClr val="dk1"/>
                </a:solidFill>
                <a:latin typeface="Roboto Medium"/>
                <a:ea typeface="Roboto Medium"/>
                <a:cs typeface="Roboto Medium"/>
                <a:sym typeface="Roboto Medium"/>
              </a:rPr>
              <a:t>RSA </a:t>
            </a:r>
            <a:r>
              <a:rPr lang="en" sz="3000">
                <a:solidFill>
                  <a:schemeClr val="dk1"/>
                </a:solidFill>
                <a:latin typeface="Roboto Light"/>
                <a:ea typeface="Roboto Light"/>
                <a:cs typeface="Roboto Light"/>
                <a:sym typeface="Roboto Light"/>
              </a:rPr>
              <a:t>is the asymmetric algorithm standard used around the world. It works by employing the complexity of factoring large prime numbers.   </a:t>
            </a:r>
            <a:endParaRPr sz="3000">
              <a:solidFill>
                <a:schemeClr val="dk1"/>
              </a:solidFill>
              <a:latin typeface="Roboto Light"/>
              <a:ea typeface="Roboto Light"/>
              <a:cs typeface="Roboto Light"/>
              <a:sym typeface="Roboto Light"/>
            </a:endParaRPr>
          </a:p>
        </p:txBody>
      </p:sp>
      <p:pic>
        <p:nvPicPr>
          <p:cNvPr id="4395" name="Google Shape;4395;p227"/>
          <p:cNvPicPr preferRelativeResize="0"/>
          <p:nvPr/>
        </p:nvPicPr>
        <p:blipFill>
          <a:blip r:embed="rId3">
            <a:alphaModFix/>
          </a:blip>
          <a:stretch>
            <a:fillRect/>
          </a:stretch>
        </p:blipFill>
        <p:spPr>
          <a:xfrm>
            <a:off x="1725700" y="1600802"/>
            <a:ext cx="1049850" cy="1535976"/>
          </a:xfrm>
          <a:prstGeom prst="rect">
            <a:avLst/>
          </a:prstGeom>
          <a:noFill/>
          <a:ln>
            <a:noFill/>
          </a:ln>
        </p:spPr>
      </p:pic>
      <p:sp>
        <p:nvSpPr>
          <p:cNvPr id="4396" name="Google Shape;4396;p22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9" name="Shape 4069"/>
        <p:cNvGrpSpPr/>
        <p:nvPr/>
      </p:nvGrpSpPr>
      <p:grpSpPr>
        <a:xfrm>
          <a:off x="0" y="0"/>
          <a:ext cx="0" cy="0"/>
          <a:chOff x="0" y="0"/>
          <a:chExt cx="0" cy="0"/>
        </a:xfrm>
      </p:grpSpPr>
      <p:sp>
        <p:nvSpPr>
          <p:cNvPr id="4070" name="Google Shape;4070;p2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 </a:t>
            </a:r>
            <a:r>
              <a:rPr lang="en"/>
              <a:t>Objectives</a:t>
            </a:r>
            <a:endParaRPr/>
          </a:p>
        </p:txBody>
      </p:sp>
      <p:sp>
        <p:nvSpPr>
          <p:cNvPr id="4071" name="Google Shape;4071;p2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the end of today’s class, you will be able to:</a:t>
            </a:r>
            <a:endParaRPr/>
          </a:p>
        </p:txBody>
      </p:sp>
      <p:sp>
        <p:nvSpPr>
          <p:cNvPr id="4072" name="Google Shape;4072;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73" name="Google Shape;4073;p210"/>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Calculate the required number of symmetric and asymmetric keys based on the number of people exchanging secure messages.</a:t>
            </a:r>
            <a:endParaRPr/>
          </a:p>
        </p:txBody>
      </p:sp>
      <p:sp>
        <p:nvSpPr>
          <p:cNvPr id="4074" name="Google Shape;4074;p210"/>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Use GPG to generate keys, and encrypt and decrypt private messages.</a:t>
            </a:r>
            <a:endParaRPr/>
          </a:p>
        </p:txBody>
      </p:sp>
      <p:sp>
        <p:nvSpPr>
          <p:cNvPr id="4075" name="Google Shape;4075;p210"/>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Use hashes to validate the integrity of data.</a:t>
            </a:r>
            <a:endParaRPr/>
          </a:p>
        </p:txBody>
      </p:sp>
      <p:sp>
        <p:nvSpPr>
          <p:cNvPr id="4076" name="Google Shape;4076;p210"/>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Use digital signatures to validate the authenticity of data.</a:t>
            </a:r>
            <a:endParaRPr/>
          </a:p>
        </p:txBody>
      </p:sp>
      <p:sp>
        <p:nvSpPr>
          <p:cNvPr id="4077" name="Google Shape;4077;p210"/>
          <p:cNvSpPr/>
          <p:nvPr/>
        </p:nvSpPr>
        <p:spPr>
          <a:xfrm>
            <a:off x="23325" y="4035500"/>
            <a:ext cx="8973000" cy="81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0" name="Shape 4400"/>
        <p:cNvGrpSpPr/>
        <p:nvPr/>
      </p:nvGrpSpPr>
      <p:grpSpPr>
        <a:xfrm>
          <a:off x="0" y="0"/>
          <a:ext cx="0" cy="0"/>
          <a:chOff x="0" y="0"/>
          <a:chExt cx="0" cy="0"/>
        </a:xfrm>
      </p:grpSpPr>
      <p:sp>
        <p:nvSpPr>
          <p:cNvPr id="4401" name="Google Shape;4401;p22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latin typeface="Roboto Light"/>
                <a:ea typeface="Roboto Light"/>
                <a:cs typeface="Roboto Light"/>
                <a:sym typeface="Roboto Light"/>
              </a:rPr>
              <a:t>Complete if class falls on Saturday</a:t>
            </a:r>
            <a:endParaRPr>
              <a:latin typeface="Roboto Light"/>
              <a:ea typeface="Roboto Light"/>
              <a:cs typeface="Roboto Light"/>
              <a:sym typeface="Roboto Light"/>
            </a:endParaRPr>
          </a:p>
        </p:txBody>
      </p:sp>
      <p:sp>
        <p:nvSpPr>
          <p:cNvPr id="4402" name="Google Shape;4402;p2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03" name="Google Shape;4403;p22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[Optional] </a:t>
            </a: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Optimizing</a:t>
            </a:r>
            <a:r>
              <a:rPr lang="en">
                <a:latin typeface="Roboto Light"/>
                <a:ea typeface="Roboto Light"/>
                <a:cs typeface="Roboto Light"/>
                <a:sym typeface="Roboto Light"/>
              </a:rPr>
              <a:t> with Asymmetric Public Keys </a:t>
            </a:r>
            <a:endParaRPr>
              <a:latin typeface="Roboto Light"/>
              <a:ea typeface="Roboto Light"/>
              <a:cs typeface="Roboto Light"/>
              <a:sym typeface="Roboto Light"/>
            </a:endParaRPr>
          </a:p>
          <a:p>
            <a:pPr indent="0" lvl="0" marL="0" rtl="0" algn="l">
              <a:lnSpc>
                <a:spcPct val="115000"/>
              </a:lnSpc>
              <a:spcBef>
                <a:spcPts val="500"/>
              </a:spcBef>
              <a:spcAft>
                <a:spcPts val="0"/>
              </a:spcAft>
              <a:buNone/>
            </a:pPr>
            <a:r>
              <a:rPr lang="en" sz="1800">
                <a:latin typeface="Roboto Light"/>
                <a:ea typeface="Roboto Light"/>
                <a:cs typeface="Roboto Light"/>
                <a:sym typeface="Roboto Light"/>
              </a:rPr>
              <a:t>In this activity, you will compare the key counts required for communicating with asymmetric and symmetric </a:t>
            </a:r>
            <a:br>
              <a:rPr lang="en" sz="1800">
                <a:latin typeface="Roboto Light"/>
                <a:ea typeface="Roboto Light"/>
                <a:cs typeface="Roboto Light"/>
                <a:sym typeface="Roboto Light"/>
              </a:rPr>
            </a:br>
            <a:r>
              <a:rPr lang="en" sz="1800">
                <a:latin typeface="Roboto Light"/>
                <a:ea typeface="Roboto Light"/>
                <a:cs typeface="Roboto Light"/>
                <a:sym typeface="Roboto Light"/>
              </a:rPr>
              <a:t>key cryptography. </a:t>
            </a:r>
            <a:endParaRPr sz="1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1800">
              <a:latin typeface="Roboto Light"/>
              <a:ea typeface="Roboto Light"/>
              <a:cs typeface="Roboto Light"/>
              <a:sym typeface="Roboto Light"/>
            </a:endParaRPr>
          </a:p>
        </p:txBody>
      </p:sp>
      <p:sp>
        <p:nvSpPr>
          <p:cNvPr id="4404" name="Google Shape;4404;p22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8" name="Shape 4408"/>
        <p:cNvGrpSpPr/>
        <p:nvPr/>
      </p:nvGrpSpPr>
      <p:grpSpPr>
        <a:xfrm>
          <a:off x="0" y="0"/>
          <a:ext cx="0" cy="0"/>
          <a:chOff x="0" y="0"/>
          <a:chExt cx="0" cy="0"/>
        </a:xfrm>
      </p:grpSpPr>
      <p:sp>
        <p:nvSpPr>
          <p:cNvPr id="4409" name="Google Shape;4409;p22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10" name="Google Shape;4410;p22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4" name="Shape 4414"/>
        <p:cNvGrpSpPr/>
        <p:nvPr/>
      </p:nvGrpSpPr>
      <p:grpSpPr>
        <a:xfrm>
          <a:off x="0" y="0"/>
          <a:ext cx="0" cy="0"/>
          <a:chOff x="0" y="0"/>
          <a:chExt cx="0" cy="0"/>
        </a:xfrm>
      </p:grpSpPr>
      <p:sp>
        <p:nvSpPr>
          <p:cNvPr id="4415" name="Google Shape;4415;p23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Applying Public Key Cryptography</a:t>
            </a:r>
            <a:br>
              <a:rPr lang="en"/>
            </a:br>
            <a:r>
              <a:rPr lang="en"/>
              <a:t>with GPG</a:t>
            </a:r>
            <a:endParaRPr/>
          </a:p>
        </p:txBody>
      </p:sp>
      <p:sp>
        <p:nvSpPr>
          <p:cNvPr id="4416" name="Google Shape;4416;p2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17" name="Google Shape;4417;p23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1" name="Shape 4421"/>
        <p:cNvGrpSpPr/>
        <p:nvPr/>
      </p:nvGrpSpPr>
      <p:grpSpPr>
        <a:xfrm>
          <a:off x="0" y="0"/>
          <a:ext cx="0" cy="0"/>
          <a:chOff x="0" y="0"/>
          <a:chExt cx="0" cy="0"/>
        </a:xfrm>
      </p:grpSpPr>
      <p:sp>
        <p:nvSpPr>
          <p:cNvPr id="4422" name="Google Shape;4422;p2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GNU Privacy Guard (GPG)</a:t>
            </a:r>
            <a:endParaRPr/>
          </a:p>
        </p:txBody>
      </p:sp>
      <p:sp>
        <p:nvSpPr>
          <p:cNvPr id="4423" name="Google Shape;4423;p231"/>
          <p:cNvSpPr txBox="1"/>
          <p:nvPr>
            <p:ph idx="1" type="subTitle"/>
          </p:nvPr>
        </p:nvSpPr>
        <p:spPr>
          <a:xfrm>
            <a:off x="0" y="675975"/>
            <a:ext cx="5860500" cy="11505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GPG is a command-line tool used to simplify </a:t>
            </a:r>
            <a:br>
              <a:rPr lang="en"/>
            </a:br>
            <a:r>
              <a:rPr lang="en"/>
              <a:t>the creation, encryption, and decryption of </a:t>
            </a:r>
            <a:r>
              <a:rPr lang="en"/>
              <a:t>asymmetric</a:t>
            </a:r>
            <a:r>
              <a:rPr lang="en"/>
              <a:t> key cryptography. </a:t>
            </a:r>
            <a:endParaRPr/>
          </a:p>
        </p:txBody>
      </p:sp>
      <p:sp>
        <p:nvSpPr>
          <p:cNvPr id="4424" name="Google Shape;4424;p2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25" name="Google Shape;4425;p231"/>
          <p:cNvSpPr txBox="1"/>
          <p:nvPr>
            <p:ph idx="3" type="body"/>
          </p:nvPr>
        </p:nvSpPr>
        <p:spPr>
          <a:xfrm>
            <a:off x="1702925" y="3776875"/>
            <a:ext cx="3704100" cy="8274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800"/>
              </a:spcAft>
              <a:buNone/>
            </a:pPr>
            <a:r>
              <a:rPr lang="en">
                <a:solidFill>
                  <a:srgbClr val="0093DD"/>
                </a:solidFill>
              </a:rPr>
              <a:t>GPG</a:t>
            </a:r>
            <a:r>
              <a:rPr lang="en">
                <a:solidFill>
                  <a:srgbClr val="0093DD"/>
                </a:solidFill>
              </a:rPr>
              <a:t> is a free program, available on many </a:t>
            </a:r>
            <a:br>
              <a:rPr lang="en">
                <a:solidFill>
                  <a:srgbClr val="0093DD"/>
                </a:solidFill>
              </a:rPr>
            </a:br>
            <a:r>
              <a:rPr lang="en">
                <a:solidFill>
                  <a:srgbClr val="0093DD"/>
                </a:solidFill>
              </a:rPr>
              <a:t>Linux distributions, that runs symmetric </a:t>
            </a:r>
            <a:br>
              <a:rPr lang="en">
                <a:solidFill>
                  <a:srgbClr val="0093DD"/>
                </a:solidFill>
              </a:rPr>
            </a:br>
            <a:r>
              <a:rPr lang="en">
                <a:solidFill>
                  <a:srgbClr val="0093DD"/>
                </a:solidFill>
              </a:rPr>
              <a:t>and asymmetric encryption algorithms. </a:t>
            </a:r>
            <a:endParaRPr>
              <a:solidFill>
                <a:srgbClr val="0093DD"/>
              </a:solidFill>
            </a:endParaRPr>
          </a:p>
        </p:txBody>
      </p:sp>
      <p:pic>
        <p:nvPicPr>
          <p:cNvPr id="4426" name="Google Shape;4426;p231"/>
          <p:cNvPicPr preferRelativeResize="0"/>
          <p:nvPr/>
        </p:nvPicPr>
        <p:blipFill>
          <a:blip r:embed="rId3">
            <a:alphaModFix/>
          </a:blip>
          <a:stretch>
            <a:fillRect/>
          </a:stretch>
        </p:blipFill>
        <p:spPr>
          <a:xfrm>
            <a:off x="5407000" y="886838"/>
            <a:ext cx="2857878" cy="3756687"/>
          </a:xfrm>
          <a:prstGeom prst="rect">
            <a:avLst/>
          </a:prstGeom>
          <a:noFill/>
          <a:ln>
            <a:noFill/>
          </a:ln>
        </p:spPr>
      </p:pic>
      <p:sp>
        <p:nvSpPr>
          <p:cNvPr id="4427" name="Google Shape;4427;p2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1" name="Shape 4431"/>
        <p:cNvGrpSpPr/>
        <p:nvPr/>
      </p:nvGrpSpPr>
      <p:grpSpPr>
        <a:xfrm>
          <a:off x="0" y="0"/>
          <a:ext cx="0" cy="0"/>
          <a:chOff x="0" y="0"/>
          <a:chExt cx="0" cy="0"/>
        </a:xfrm>
      </p:grpSpPr>
      <p:sp>
        <p:nvSpPr>
          <p:cNvPr id="4432" name="Google Shape;4432;p232"/>
          <p:cNvSpPr txBox="1"/>
          <p:nvPr>
            <p:ph type="title"/>
          </p:nvPr>
        </p:nvSpPr>
        <p:spPr>
          <a:xfrm>
            <a:off x="2544050" y="1356300"/>
            <a:ext cx="5504400" cy="243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800">
                <a:latin typeface="Roboto Light"/>
                <a:ea typeface="Roboto Light"/>
                <a:cs typeface="Roboto Light"/>
                <a:sym typeface="Roboto Light"/>
              </a:rPr>
              <a:t>In the </a:t>
            </a:r>
            <a:r>
              <a:rPr lang="en" sz="2800">
                <a:latin typeface="Roboto Light"/>
                <a:ea typeface="Roboto Light"/>
                <a:cs typeface="Roboto Light"/>
                <a:sym typeface="Roboto Light"/>
              </a:rPr>
              <a:t>following</a:t>
            </a:r>
            <a:r>
              <a:rPr lang="en" sz="2800">
                <a:latin typeface="Roboto Light"/>
                <a:ea typeface="Roboto Light"/>
                <a:cs typeface="Roboto Light"/>
                <a:sym typeface="Roboto Light"/>
              </a:rPr>
              <a:t> demonstration, we will use the </a:t>
            </a:r>
            <a:r>
              <a:rPr lang="en" sz="2800">
                <a:latin typeface="Roboto Light"/>
                <a:ea typeface="Roboto Light"/>
                <a:cs typeface="Roboto Light"/>
                <a:sym typeface="Roboto Light"/>
              </a:rPr>
              <a:t>bank</a:t>
            </a:r>
            <a:r>
              <a:rPr lang="en" sz="2800">
                <a:latin typeface="Roboto Light"/>
                <a:ea typeface="Roboto Light"/>
                <a:cs typeface="Roboto Light"/>
                <a:sym typeface="Roboto Light"/>
              </a:rPr>
              <a:t> account scenario with GPG to create a key pair for asymmetric encryption and decryption.</a:t>
            </a:r>
            <a:endParaRPr sz="2800">
              <a:latin typeface="Roboto Light"/>
              <a:ea typeface="Roboto Light"/>
              <a:cs typeface="Roboto Light"/>
              <a:sym typeface="Roboto Light"/>
            </a:endParaRPr>
          </a:p>
        </p:txBody>
      </p:sp>
      <p:sp>
        <p:nvSpPr>
          <p:cNvPr id="4433" name="Google Shape;4433;p23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34" name="Google Shape;4434;p23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8" name="Shape 4438"/>
        <p:cNvGrpSpPr/>
        <p:nvPr/>
      </p:nvGrpSpPr>
      <p:grpSpPr>
        <a:xfrm>
          <a:off x="0" y="0"/>
          <a:ext cx="0" cy="0"/>
          <a:chOff x="0" y="0"/>
          <a:chExt cx="0" cy="0"/>
        </a:xfrm>
      </p:grpSpPr>
      <p:sp>
        <p:nvSpPr>
          <p:cNvPr id="4439" name="Google Shape;4439;p23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40" name="Google Shape;4440;p23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latin typeface="Roboto Light"/>
                <a:ea typeface="Roboto Light"/>
                <a:cs typeface="Roboto Light"/>
                <a:sym typeface="Roboto Light"/>
              </a:rPr>
              <a:t>GPG</a:t>
            </a:r>
            <a:endParaRPr>
              <a:latin typeface="Roboto Light"/>
              <a:ea typeface="Roboto Light"/>
              <a:cs typeface="Roboto Light"/>
              <a:sym typeface="Roboto Light"/>
            </a:endParaRPr>
          </a:p>
        </p:txBody>
      </p:sp>
      <p:sp>
        <p:nvSpPr>
          <p:cNvPr id="4441" name="Google Shape;4441;p23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5" name="Shape 4445"/>
        <p:cNvGrpSpPr/>
        <p:nvPr/>
      </p:nvGrpSpPr>
      <p:grpSpPr>
        <a:xfrm>
          <a:off x="0" y="0"/>
          <a:ext cx="0" cy="0"/>
          <a:chOff x="0" y="0"/>
          <a:chExt cx="0" cy="0"/>
        </a:xfrm>
      </p:grpSpPr>
      <p:sp>
        <p:nvSpPr>
          <p:cNvPr id="4446" name="Google Shape;4446;p23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
        <p:nvSpPr>
          <p:cNvPr id="4447" name="Google Shape;4447;p23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48" name="Google Shape;4448;p23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 </a:t>
            </a:r>
            <a:r>
              <a:rPr lang="en">
                <a:latin typeface="Roboto Light"/>
                <a:ea typeface="Roboto Light"/>
                <a:cs typeface="Roboto Light"/>
                <a:sym typeface="Roboto Light"/>
              </a:rPr>
              <a:t>GPG</a:t>
            </a:r>
            <a:endParaRPr>
              <a:latin typeface="Roboto Light"/>
              <a:ea typeface="Roboto Light"/>
              <a:cs typeface="Roboto Light"/>
              <a:sym typeface="Roboto Light"/>
            </a:endParaRPr>
          </a:p>
          <a:p>
            <a:pPr indent="0" lvl="0" marL="0" rtl="0" algn="l">
              <a:lnSpc>
                <a:spcPct val="115000"/>
              </a:lnSpc>
              <a:spcBef>
                <a:spcPts val="1000"/>
              </a:spcBef>
              <a:spcAft>
                <a:spcPts val="0"/>
              </a:spcAft>
              <a:buNone/>
            </a:pPr>
            <a:r>
              <a:rPr lang="en" sz="1800">
                <a:latin typeface="Roboto Light"/>
                <a:ea typeface="Roboto Light"/>
                <a:cs typeface="Roboto Light"/>
                <a:sym typeface="Roboto Light"/>
              </a:rPr>
              <a:t>In this activity, you will use asymmetric </a:t>
            </a:r>
            <a:r>
              <a:rPr lang="en" sz="1800">
                <a:latin typeface="Roboto Light"/>
                <a:ea typeface="Roboto Light"/>
                <a:cs typeface="Roboto Light"/>
                <a:sym typeface="Roboto Light"/>
              </a:rPr>
              <a:t>encryption</a:t>
            </a:r>
            <a:r>
              <a:rPr lang="en" sz="1800">
                <a:latin typeface="Roboto Light"/>
                <a:ea typeface="Roboto Light"/>
                <a:cs typeface="Roboto Light"/>
                <a:sym typeface="Roboto Light"/>
              </a:rPr>
              <a:t> with GPG to encrypt and decrypt text files. </a:t>
            </a:r>
            <a:endParaRPr sz="1800">
              <a:latin typeface="Roboto Light"/>
              <a:ea typeface="Roboto Light"/>
              <a:cs typeface="Roboto Light"/>
              <a:sym typeface="Roboto Light"/>
            </a:endParaRPr>
          </a:p>
        </p:txBody>
      </p:sp>
      <p:sp>
        <p:nvSpPr>
          <p:cNvPr id="4449" name="Google Shape;4449;p2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3" name="Shape 4453"/>
        <p:cNvGrpSpPr/>
        <p:nvPr/>
      </p:nvGrpSpPr>
      <p:grpSpPr>
        <a:xfrm>
          <a:off x="0" y="0"/>
          <a:ext cx="0" cy="0"/>
          <a:chOff x="0" y="0"/>
          <a:chExt cx="0" cy="0"/>
        </a:xfrm>
      </p:grpSpPr>
      <p:sp>
        <p:nvSpPr>
          <p:cNvPr id="4454" name="Google Shape;4454;p23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55" name="Google Shape;4455;p2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9" name="Shape 4459"/>
        <p:cNvGrpSpPr/>
        <p:nvPr/>
      </p:nvGrpSpPr>
      <p:grpSpPr>
        <a:xfrm>
          <a:off x="0" y="0"/>
          <a:ext cx="0" cy="0"/>
          <a:chOff x="0" y="0"/>
          <a:chExt cx="0" cy="0"/>
        </a:xfrm>
      </p:grpSpPr>
      <p:pic>
        <p:nvPicPr>
          <p:cNvPr id="4460" name="Google Shape;4460;p236"/>
          <p:cNvPicPr preferRelativeResize="0"/>
          <p:nvPr/>
        </p:nvPicPr>
        <p:blipFill>
          <a:blip r:embed="rId3">
            <a:alphaModFix/>
          </a:blip>
          <a:stretch>
            <a:fillRect/>
          </a:stretch>
        </p:blipFill>
        <p:spPr>
          <a:xfrm>
            <a:off x="-42900" y="-24125"/>
            <a:ext cx="9229800" cy="5191749"/>
          </a:xfrm>
          <a:prstGeom prst="rect">
            <a:avLst/>
          </a:prstGeom>
          <a:noFill/>
          <a:ln>
            <a:noFill/>
          </a:ln>
        </p:spPr>
      </p:pic>
      <p:pic>
        <p:nvPicPr>
          <p:cNvPr descr="Clean 15 min timer counting downwards, 5 sec pre-count with beeps and then an alarm after 15 min plus 60 sec overtime.&#10;&#10;If you wish to support this channel you can make donations through PayPal here: (http://www.paypal.me/timetaker). Any amount would be greatly appreciated and help me to keep setting aside time for making new videos.&#10;&#10;I own all rights to both the video and audio files used in all my uploads, and every video is manually self-made from scratch using programs for which I have licenses. Credit and thanks for help creating two CC0 clips for my audio files goes to: TobiasCovers (https://www.youtube.com/tobiascovers) &amp; ryanconway (https://freesound.org/people/ryanconway).&#10;&#10;If you wish to use my video as a Picture-in-Picture complement in your own video, then start by sending me a private message explaining how you want to use it and what kind of video content it is. Most often it will be okay as long as you ask first and then follow a few simple conditions. However neither video nor sound from this copyrighted work may be used without my approval, doing so will be reported without warning." id="4461" name="Google Shape;4461;p236" title="15 minute Countdown timer (with alarm)">
            <a:hlinkClick r:id="rId4"/>
          </p:cNvPr>
          <p:cNvPicPr preferRelativeResize="0"/>
          <p:nvPr/>
        </p:nvPicPr>
        <p:blipFill>
          <a:blip r:embed="rId5">
            <a:alphaModFix/>
          </a:blip>
          <a:stretch>
            <a:fillRect/>
          </a:stretch>
        </p:blipFill>
        <p:spPr>
          <a:xfrm>
            <a:off x="225875" y="3538800"/>
            <a:ext cx="2032000" cy="1524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5" name="Shape 4465"/>
        <p:cNvGrpSpPr/>
        <p:nvPr/>
      </p:nvGrpSpPr>
      <p:grpSpPr>
        <a:xfrm>
          <a:off x="0" y="0"/>
          <a:ext cx="0" cy="0"/>
          <a:chOff x="0" y="0"/>
          <a:chExt cx="0" cy="0"/>
        </a:xfrm>
      </p:grpSpPr>
      <p:sp>
        <p:nvSpPr>
          <p:cNvPr id="4466" name="Google Shape;4466;p23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Hashing and Data Integrity</a:t>
            </a:r>
            <a:endParaRPr/>
          </a:p>
        </p:txBody>
      </p:sp>
      <p:sp>
        <p:nvSpPr>
          <p:cNvPr id="4467" name="Google Shape;4467;p23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68" name="Google Shape;4468;p23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1" name="Shape 4081"/>
        <p:cNvGrpSpPr/>
        <p:nvPr/>
      </p:nvGrpSpPr>
      <p:grpSpPr>
        <a:xfrm>
          <a:off x="0" y="0"/>
          <a:ext cx="0" cy="0"/>
          <a:chOff x="0" y="0"/>
          <a:chExt cx="0" cy="0"/>
        </a:xfrm>
      </p:grpSpPr>
      <p:sp>
        <p:nvSpPr>
          <p:cNvPr id="4082" name="Google Shape;4082;p21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083" name="Google Shape;4083;p211"/>
          <p:cNvSpPr txBox="1"/>
          <p:nvPr/>
        </p:nvSpPr>
        <p:spPr>
          <a:xfrm>
            <a:off x="237100"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Cryptography</a:t>
            </a:r>
            <a:r>
              <a:rPr lang="en" sz="3600">
                <a:latin typeface="Roboto Medium"/>
                <a:ea typeface="Roboto Medium"/>
                <a:cs typeface="Roboto Medium"/>
                <a:sym typeface="Roboto Medium"/>
              </a:rPr>
              <a:t> Review</a:t>
            </a:r>
            <a:endParaRPr sz="3600">
              <a:latin typeface="Roboto Medium"/>
              <a:ea typeface="Roboto Medium"/>
              <a:cs typeface="Roboto Medium"/>
              <a:sym typeface="Roboto Medium"/>
            </a:endParaRPr>
          </a:p>
        </p:txBody>
      </p:sp>
      <p:sp>
        <p:nvSpPr>
          <p:cNvPr id="4084" name="Google Shape;4084;p21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2" name="Shape 4472"/>
        <p:cNvGrpSpPr/>
        <p:nvPr/>
      </p:nvGrpSpPr>
      <p:grpSpPr>
        <a:xfrm>
          <a:off x="0" y="0"/>
          <a:ext cx="0" cy="0"/>
          <a:chOff x="0" y="0"/>
          <a:chExt cx="0" cy="0"/>
        </a:xfrm>
      </p:grpSpPr>
      <p:sp>
        <p:nvSpPr>
          <p:cNvPr id="4473" name="Google Shape;4473;p238"/>
          <p:cNvSpPr txBox="1"/>
          <p:nvPr>
            <p:ph type="title"/>
          </p:nvPr>
        </p:nvSpPr>
        <p:spPr>
          <a:xfrm>
            <a:off x="2544050" y="1510800"/>
            <a:ext cx="60846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Roboto Light"/>
                <a:ea typeface="Roboto Light"/>
                <a:cs typeface="Roboto Light"/>
                <a:sym typeface="Roboto Light"/>
              </a:rPr>
              <a:t>So far, we’ve used cryptography to protect privacy and confidentiality. It can also be applied to protect </a:t>
            </a:r>
            <a:br>
              <a:rPr lang="en" sz="3000">
                <a:latin typeface="Roboto Light"/>
                <a:ea typeface="Roboto Light"/>
                <a:cs typeface="Roboto Light"/>
                <a:sym typeface="Roboto Light"/>
              </a:rPr>
            </a:br>
            <a:r>
              <a:rPr lang="en" sz="3000">
                <a:latin typeface="Roboto Light"/>
                <a:ea typeface="Roboto Light"/>
                <a:cs typeface="Roboto Light"/>
                <a:sym typeface="Roboto Light"/>
              </a:rPr>
              <a:t>the</a:t>
            </a:r>
            <a:r>
              <a:rPr lang="en" sz="3000"/>
              <a:t> </a:t>
            </a:r>
            <a:r>
              <a:rPr lang="en" sz="3000">
                <a:latin typeface="Roboto Medium"/>
                <a:ea typeface="Roboto Medium"/>
                <a:cs typeface="Roboto Medium"/>
                <a:sym typeface="Roboto Medium"/>
              </a:rPr>
              <a:t>integrity</a:t>
            </a:r>
            <a:r>
              <a:rPr lang="en" sz="3000">
                <a:latin typeface="Roboto Light"/>
                <a:ea typeface="Roboto Light"/>
                <a:cs typeface="Roboto Light"/>
                <a:sym typeface="Roboto Light"/>
              </a:rPr>
              <a:t> of data.</a:t>
            </a:r>
            <a:r>
              <a:rPr lang="en" sz="3000"/>
              <a:t> </a:t>
            </a:r>
            <a:endParaRPr sz="3000"/>
          </a:p>
        </p:txBody>
      </p:sp>
      <p:sp>
        <p:nvSpPr>
          <p:cNvPr id="4474" name="Google Shape;4474;p23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75" name="Google Shape;4475;p23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9" name="Shape 4479"/>
        <p:cNvGrpSpPr/>
        <p:nvPr/>
      </p:nvGrpSpPr>
      <p:grpSpPr>
        <a:xfrm>
          <a:off x="0" y="0"/>
          <a:ext cx="0" cy="0"/>
          <a:chOff x="0" y="0"/>
          <a:chExt cx="0" cy="0"/>
        </a:xfrm>
      </p:grpSpPr>
      <p:sp>
        <p:nvSpPr>
          <p:cNvPr id="4480" name="Google Shape;4480;p239"/>
          <p:cNvSpPr/>
          <p:nvPr/>
        </p:nvSpPr>
        <p:spPr>
          <a:xfrm>
            <a:off x="-12300" y="0"/>
            <a:ext cx="9168600" cy="5143500"/>
          </a:xfrm>
          <a:prstGeom prst="rect">
            <a:avLst/>
          </a:prstGeom>
          <a:solidFill>
            <a:srgbClr val="007C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4481" name="Google Shape;4481;p239"/>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
        <p:nvSpPr>
          <p:cNvPr id="4482" name="Google Shape;4482;p239"/>
          <p:cNvSpPr/>
          <p:nvPr/>
        </p:nvSpPr>
        <p:spPr>
          <a:xfrm>
            <a:off x="481900" y="1874175"/>
            <a:ext cx="8271000" cy="1461000"/>
          </a:xfrm>
          <a:prstGeom prst="roundRect">
            <a:avLst>
              <a:gd fmla="val 3603" name="adj"/>
            </a:avLst>
          </a:prstGeom>
          <a:solidFill>
            <a:srgbClr val="FFFFFF"/>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Hashing</a:t>
            </a:r>
            <a:endParaRPr>
              <a:solidFill>
                <a:srgbClr val="FFFFFF"/>
              </a:solidFill>
            </a:endParaRPr>
          </a:p>
        </p:txBody>
      </p:sp>
      <p:sp>
        <p:nvSpPr>
          <p:cNvPr id="4484" name="Google Shape;4484;p2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solidFill>
                  <a:srgbClr val="FFFFFF"/>
                </a:solidFill>
              </a:rPr>
              <a:t>Hashing</a:t>
            </a:r>
            <a:r>
              <a:rPr lang="en">
                <a:solidFill>
                  <a:srgbClr val="FFFFFF"/>
                </a:solidFill>
              </a:rPr>
              <a:t> is a cryptographic method used to verify the integrity of data. </a:t>
            </a:r>
            <a:endParaRPr>
              <a:solidFill>
                <a:srgbClr val="FFFFFF"/>
              </a:solidFill>
            </a:endParaRPr>
          </a:p>
        </p:txBody>
      </p:sp>
      <p:sp>
        <p:nvSpPr>
          <p:cNvPr id="4485" name="Google Shape;4485;p2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486" name="Google Shape;4486;p239"/>
          <p:cNvSpPr txBox="1"/>
          <p:nvPr>
            <p:ph idx="3" type="body"/>
          </p:nvPr>
        </p:nvSpPr>
        <p:spPr>
          <a:xfrm>
            <a:off x="175" y="1284250"/>
            <a:ext cx="9144000" cy="3075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solidFill>
                  <a:srgbClr val="FFFFFF"/>
                </a:solidFill>
              </a:rPr>
              <a:t>Similar</a:t>
            </a:r>
            <a:r>
              <a:rPr lang="en">
                <a:solidFill>
                  <a:srgbClr val="FFFFFF"/>
                </a:solidFill>
              </a:rPr>
              <a:t> to </a:t>
            </a:r>
            <a:r>
              <a:rPr lang="en">
                <a:solidFill>
                  <a:srgbClr val="FFFFFF"/>
                </a:solidFill>
              </a:rPr>
              <a:t>encryption</a:t>
            </a:r>
            <a:r>
              <a:rPr lang="en">
                <a:solidFill>
                  <a:srgbClr val="FFFFFF"/>
                </a:solidFill>
              </a:rPr>
              <a:t>, hashing uses </a:t>
            </a:r>
            <a:r>
              <a:rPr lang="en">
                <a:solidFill>
                  <a:srgbClr val="FFFFFF"/>
                </a:solidFill>
              </a:rPr>
              <a:t>algorithms</a:t>
            </a:r>
            <a:r>
              <a:rPr lang="en">
                <a:solidFill>
                  <a:srgbClr val="FFFFFF"/>
                </a:solidFill>
              </a:rPr>
              <a:t> to input data and generate a unique output.</a:t>
            </a:r>
            <a:endParaRPr>
              <a:solidFill>
                <a:srgbClr val="FFFFFF"/>
              </a:solidFill>
            </a:endParaRPr>
          </a:p>
        </p:txBody>
      </p:sp>
      <p:sp>
        <p:nvSpPr>
          <p:cNvPr id="4487" name="Google Shape;4487;p239"/>
          <p:cNvSpPr txBox="1"/>
          <p:nvPr/>
        </p:nvSpPr>
        <p:spPr>
          <a:xfrm>
            <a:off x="3719800" y="3465425"/>
            <a:ext cx="5033100" cy="10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FFFFF"/>
                </a:solidFill>
                <a:latin typeface="Roboto"/>
                <a:ea typeface="Roboto"/>
                <a:cs typeface="Roboto"/>
                <a:sym typeface="Roboto"/>
              </a:rPr>
              <a:t>While</a:t>
            </a:r>
            <a:r>
              <a:rPr lang="en" sz="1600">
                <a:solidFill>
                  <a:srgbClr val="FFFFFF"/>
                </a:solidFill>
                <a:latin typeface="Roboto"/>
                <a:ea typeface="Roboto"/>
                <a:cs typeface="Roboto"/>
                <a:sym typeface="Roboto"/>
              </a:rPr>
              <a:t> this looks </a:t>
            </a:r>
            <a:r>
              <a:rPr lang="en" sz="1600">
                <a:solidFill>
                  <a:srgbClr val="FFFFFF"/>
                </a:solidFill>
                <a:latin typeface="Roboto"/>
                <a:ea typeface="Roboto"/>
                <a:cs typeface="Roboto"/>
                <a:sym typeface="Roboto"/>
              </a:rPr>
              <a:t>similar</a:t>
            </a:r>
            <a:r>
              <a:rPr lang="en" sz="1600">
                <a:solidFill>
                  <a:srgbClr val="FFFFFF"/>
                </a:solidFill>
                <a:latin typeface="Roboto"/>
                <a:ea typeface="Roboto"/>
                <a:cs typeface="Roboto"/>
                <a:sym typeface="Roboto"/>
              </a:rPr>
              <a:t> to cryptography, </a:t>
            </a:r>
            <a:br>
              <a:rPr lang="en" sz="1600">
                <a:solidFill>
                  <a:srgbClr val="FFFFFF"/>
                </a:solidFill>
                <a:latin typeface="Roboto"/>
                <a:ea typeface="Roboto"/>
                <a:cs typeface="Roboto"/>
                <a:sym typeface="Roboto"/>
              </a:rPr>
            </a:br>
            <a:r>
              <a:rPr lang="en" sz="1600">
                <a:solidFill>
                  <a:srgbClr val="FFFFFF"/>
                </a:solidFill>
                <a:latin typeface="Roboto"/>
                <a:ea typeface="Roboto"/>
                <a:cs typeface="Roboto"/>
                <a:sym typeface="Roboto"/>
              </a:rPr>
              <a:t>we’ll see that there are several</a:t>
            </a:r>
            <a:r>
              <a:rPr lang="en" sz="1600">
                <a:solidFill>
                  <a:srgbClr val="FFFFFF"/>
                </a:solidFill>
                <a:latin typeface="Roboto"/>
                <a:ea typeface="Roboto"/>
                <a:cs typeface="Roboto"/>
                <a:sym typeface="Roboto"/>
              </a:rPr>
              <a:t> </a:t>
            </a:r>
            <a:r>
              <a:rPr lang="en" sz="1600">
                <a:solidFill>
                  <a:srgbClr val="FFFFFF"/>
                </a:solidFill>
                <a:latin typeface="Roboto"/>
                <a:ea typeface="Roboto"/>
                <a:cs typeface="Roboto"/>
                <a:sym typeface="Roboto"/>
              </a:rPr>
              <a:t>significant </a:t>
            </a:r>
            <a:r>
              <a:rPr lang="en" sz="1600">
                <a:solidFill>
                  <a:srgbClr val="FFFFFF"/>
                </a:solidFill>
                <a:latin typeface="Roboto"/>
                <a:ea typeface="Roboto"/>
                <a:cs typeface="Roboto"/>
                <a:sym typeface="Roboto"/>
              </a:rPr>
              <a:t>differences</a:t>
            </a:r>
            <a:r>
              <a:rPr lang="en" sz="1600">
                <a:solidFill>
                  <a:srgbClr val="FFFFFF"/>
                </a:solidFill>
                <a:latin typeface="Roboto"/>
                <a:ea typeface="Roboto"/>
                <a:cs typeface="Roboto"/>
                <a:sym typeface="Roboto"/>
              </a:rPr>
              <a:t>. </a:t>
            </a:r>
            <a:endParaRPr sz="1600">
              <a:solidFill>
                <a:srgbClr val="FFFFFF"/>
              </a:solidFill>
              <a:latin typeface="Roboto"/>
              <a:ea typeface="Roboto"/>
              <a:cs typeface="Roboto"/>
              <a:sym typeface="Roboto"/>
            </a:endParaRPr>
          </a:p>
        </p:txBody>
      </p:sp>
      <p:sp>
        <p:nvSpPr>
          <p:cNvPr id="4488" name="Google Shape;4488;p2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489" name="Google Shape;4489;p239"/>
          <p:cNvSpPr txBox="1"/>
          <p:nvPr/>
        </p:nvSpPr>
        <p:spPr>
          <a:xfrm>
            <a:off x="745950" y="2049275"/>
            <a:ext cx="27930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Inconsolata"/>
                <a:ea typeface="Inconsolata"/>
                <a:cs typeface="Inconsolata"/>
                <a:sym typeface="Inconsolata"/>
              </a:rPr>
              <a:t>I Love</a:t>
            </a:r>
            <a:endParaRPr sz="3000">
              <a:latin typeface="Inconsolata"/>
              <a:ea typeface="Inconsolata"/>
              <a:cs typeface="Inconsolata"/>
              <a:sym typeface="Inconsolata"/>
            </a:endParaRPr>
          </a:p>
          <a:p>
            <a:pPr indent="0" lvl="0" marL="0" rtl="0" algn="l">
              <a:spcBef>
                <a:spcPts val="0"/>
              </a:spcBef>
              <a:spcAft>
                <a:spcPts val="0"/>
              </a:spcAft>
              <a:buNone/>
            </a:pPr>
            <a:r>
              <a:rPr lang="en" sz="3000">
                <a:latin typeface="Inconsolata"/>
                <a:ea typeface="Inconsolata"/>
                <a:cs typeface="Inconsolata"/>
                <a:sym typeface="Inconsolata"/>
              </a:rPr>
              <a:t>Cryptography!</a:t>
            </a:r>
            <a:endParaRPr sz="3000">
              <a:latin typeface="Inconsolata"/>
              <a:ea typeface="Inconsolata"/>
              <a:cs typeface="Inconsolata"/>
              <a:sym typeface="Inconsolata"/>
            </a:endParaRPr>
          </a:p>
        </p:txBody>
      </p:sp>
      <p:sp>
        <p:nvSpPr>
          <p:cNvPr id="4490" name="Google Shape;4490;p239"/>
          <p:cNvSpPr/>
          <p:nvPr/>
        </p:nvSpPr>
        <p:spPr>
          <a:xfrm>
            <a:off x="3538950" y="1874175"/>
            <a:ext cx="1370100" cy="1461000"/>
          </a:xfrm>
          <a:prstGeom prst="homePlate">
            <a:avLst>
              <a:gd fmla="val 50000"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Roboto"/>
                <a:ea typeface="Roboto"/>
                <a:cs typeface="Roboto"/>
                <a:sym typeface="Roboto"/>
              </a:rPr>
              <a:t>MD5</a:t>
            </a:r>
            <a:endParaRPr b="1" sz="2400">
              <a:latin typeface="Roboto"/>
              <a:ea typeface="Roboto"/>
              <a:cs typeface="Roboto"/>
              <a:sym typeface="Roboto"/>
            </a:endParaRPr>
          </a:p>
        </p:txBody>
      </p:sp>
      <p:sp>
        <p:nvSpPr>
          <p:cNvPr id="4491" name="Google Shape;4491;p239"/>
          <p:cNvSpPr txBox="1"/>
          <p:nvPr/>
        </p:nvSpPr>
        <p:spPr>
          <a:xfrm>
            <a:off x="5103150" y="2049275"/>
            <a:ext cx="35445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Inconsolata"/>
                <a:ea typeface="Inconsolata"/>
                <a:cs typeface="Inconsolata"/>
                <a:sym typeface="Inconsolata"/>
              </a:rPr>
              <a:t>676e4bff90a76853b</a:t>
            </a:r>
            <a:br>
              <a:rPr lang="en" sz="3000">
                <a:latin typeface="Inconsolata"/>
                <a:ea typeface="Inconsolata"/>
                <a:cs typeface="Inconsolata"/>
                <a:sym typeface="Inconsolata"/>
              </a:rPr>
            </a:br>
            <a:r>
              <a:rPr lang="en" sz="3000">
                <a:latin typeface="Inconsolata"/>
                <a:ea typeface="Inconsolata"/>
                <a:cs typeface="Inconsolata"/>
                <a:sym typeface="Inconsolata"/>
              </a:rPr>
              <a:t>da00773f7ad4bed</a:t>
            </a:r>
            <a:endParaRPr sz="3000">
              <a:latin typeface="Inconsolata"/>
              <a:ea typeface="Inconsolata"/>
              <a:cs typeface="Inconsolata"/>
              <a:sym typeface="Inconsolat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5" name="Shape 4495"/>
        <p:cNvGrpSpPr/>
        <p:nvPr/>
      </p:nvGrpSpPr>
      <p:grpSpPr>
        <a:xfrm>
          <a:off x="0" y="0"/>
          <a:ext cx="0" cy="0"/>
          <a:chOff x="0" y="0"/>
          <a:chExt cx="0" cy="0"/>
        </a:xfrm>
      </p:grpSpPr>
      <p:sp>
        <p:nvSpPr>
          <p:cNvPr id="4496" name="Google Shape;4496;p240"/>
          <p:cNvSpPr/>
          <p:nvPr/>
        </p:nvSpPr>
        <p:spPr>
          <a:xfrm>
            <a:off x="-12125" y="2873100"/>
            <a:ext cx="9168600" cy="2270400"/>
          </a:xfrm>
          <a:prstGeom prst="rect">
            <a:avLst/>
          </a:prstGeom>
          <a:solidFill>
            <a:srgbClr val="007C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40"/>
          <p:cNvSpPr/>
          <p:nvPr/>
        </p:nvSpPr>
        <p:spPr>
          <a:xfrm>
            <a:off x="-12125" y="0"/>
            <a:ext cx="9168600" cy="2873100"/>
          </a:xfrm>
          <a:prstGeom prst="rect">
            <a:avLst/>
          </a:prstGeom>
          <a:solidFill>
            <a:srgbClr val="DAFC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8" name="Google Shape;4498;p240"/>
          <p:cNvPicPr preferRelativeResize="0"/>
          <p:nvPr/>
        </p:nvPicPr>
        <p:blipFill>
          <a:blip r:embed="rId3">
            <a:alphaModFix/>
          </a:blip>
          <a:stretch>
            <a:fillRect/>
          </a:stretch>
        </p:blipFill>
        <p:spPr>
          <a:xfrm>
            <a:off x="4132508" y="1268025"/>
            <a:ext cx="902334" cy="1133917"/>
          </a:xfrm>
          <a:prstGeom prst="rect">
            <a:avLst/>
          </a:prstGeom>
          <a:noFill/>
          <a:ln>
            <a:noFill/>
          </a:ln>
        </p:spPr>
      </p:pic>
      <p:cxnSp>
        <p:nvCxnSpPr>
          <p:cNvPr id="4499" name="Google Shape;4499;p240"/>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pic>
        <p:nvPicPr>
          <p:cNvPr id="4500" name="Google Shape;4500;p240"/>
          <p:cNvPicPr preferRelativeResize="0"/>
          <p:nvPr/>
        </p:nvPicPr>
        <p:blipFill>
          <a:blip r:embed="rId4">
            <a:alphaModFix/>
          </a:blip>
          <a:stretch>
            <a:fillRect/>
          </a:stretch>
        </p:blipFill>
        <p:spPr>
          <a:xfrm>
            <a:off x="2396438" y="1547750"/>
            <a:ext cx="1110099" cy="533700"/>
          </a:xfrm>
          <a:prstGeom prst="rect">
            <a:avLst/>
          </a:prstGeom>
          <a:noFill/>
          <a:ln>
            <a:noFill/>
          </a:ln>
        </p:spPr>
      </p:pic>
      <p:sp>
        <p:nvSpPr>
          <p:cNvPr id="4501" name="Google Shape;4501;p240"/>
          <p:cNvSpPr txBox="1"/>
          <p:nvPr/>
        </p:nvSpPr>
        <p:spPr>
          <a:xfrm>
            <a:off x="2205838" y="1935503"/>
            <a:ext cx="14913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rPr>
              <a:t>Encryption</a:t>
            </a:r>
            <a:br>
              <a:rPr lang="en">
                <a:solidFill>
                  <a:srgbClr val="000000"/>
                </a:solidFill>
              </a:rPr>
            </a:br>
            <a:r>
              <a:rPr lang="en">
                <a:solidFill>
                  <a:srgbClr val="000000"/>
                </a:solidFill>
              </a:rPr>
              <a:t>Key</a:t>
            </a:r>
            <a:endParaRPr>
              <a:solidFill>
                <a:srgbClr val="000000"/>
              </a:solidFill>
            </a:endParaRPr>
          </a:p>
          <a:p>
            <a:pPr indent="0" lvl="0" marL="0" rtl="0" algn="ctr">
              <a:spcBef>
                <a:spcPts val="0"/>
              </a:spcBef>
              <a:spcAft>
                <a:spcPts val="0"/>
              </a:spcAft>
              <a:buNone/>
            </a:pPr>
            <a:r>
              <a:t/>
            </a:r>
            <a:endParaRPr/>
          </a:p>
        </p:txBody>
      </p:sp>
      <p:sp>
        <p:nvSpPr>
          <p:cNvPr id="4502" name="Google Shape;4502;p240"/>
          <p:cNvSpPr txBox="1"/>
          <p:nvPr/>
        </p:nvSpPr>
        <p:spPr>
          <a:xfrm>
            <a:off x="5494438" y="1935503"/>
            <a:ext cx="14913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000000"/>
                </a:solidFill>
              </a:rPr>
              <a:t>Decryption </a:t>
            </a:r>
            <a:br>
              <a:rPr lang="en">
                <a:solidFill>
                  <a:srgbClr val="000000"/>
                </a:solidFill>
              </a:rPr>
            </a:br>
            <a:r>
              <a:rPr lang="en">
                <a:solidFill>
                  <a:srgbClr val="000000"/>
                </a:solidFill>
              </a:rPr>
              <a:t>Key</a:t>
            </a:r>
            <a:endParaRPr>
              <a:solidFill>
                <a:srgbClr val="000000"/>
              </a:solidFill>
            </a:endParaRPr>
          </a:p>
          <a:p>
            <a:pPr indent="0" lvl="0" marL="0" rtl="0" algn="ctr">
              <a:spcBef>
                <a:spcPts val="0"/>
              </a:spcBef>
              <a:spcAft>
                <a:spcPts val="0"/>
              </a:spcAft>
              <a:buNone/>
            </a:pPr>
            <a:r>
              <a:t/>
            </a:r>
            <a:endParaRPr/>
          </a:p>
        </p:txBody>
      </p:sp>
      <p:pic>
        <p:nvPicPr>
          <p:cNvPr id="4503" name="Google Shape;4503;p240"/>
          <p:cNvPicPr preferRelativeResize="0"/>
          <p:nvPr/>
        </p:nvPicPr>
        <p:blipFill>
          <a:blip r:embed="rId4">
            <a:alphaModFix/>
          </a:blip>
          <a:stretch>
            <a:fillRect/>
          </a:stretch>
        </p:blipFill>
        <p:spPr>
          <a:xfrm>
            <a:off x="5685038" y="1547750"/>
            <a:ext cx="1110099" cy="533700"/>
          </a:xfrm>
          <a:prstGeom prst="rect">
            <a:avLst/>
          </a:prstGeom>
          <a:noFill/>
          <a:ln>
            <a:noFill/>
          </a:ln>
        </p:spPr>
      </p:pic>
      <p:sp>
        <p:nvSpPr>
          <p:cNvPr id="4504" name="Google Shape;4504;p240"/>
          <p:cNvSpPr txBox="1"/>
          <p:nvPr/>
        </p:nvSpPr>
        <p:spPr>
          <a:xfrm>
            <a:off x="967050" y="2448400"/>
            <a:ext cx="9774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Plaintext</a:t>
            </a:r>
            <a:endParaRPr>
              <a:latin typeface="Roboto"/>
              <a:ea typeface="Roboto"/>
              <a:cs typeface="Roboto"/>
              <a:sym typeface="Roboto"/>
            </a:endParaRPr>
          </a:p>
        </p:txBody>
      </p:sp>
      <p:sp>
        <p:nvSpPr>
          <p:cNvPr id="4505" name="Google Shape;4505;p240"/>
          <p:cNvSpPr txBox="1"/>
          <p:nvPr/>
        </p:nvSpPr>
        <p:spPr>
          <a:xfrm>
            <a:off x="7318075" y="2448400"/>
            <a:ext cx="9774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Plaintext</a:t>
            </a:r>
            <a:endParaRPr>
              <a:latin typeface="Roboto"/>
              <a:ea typeface="Roboto"/>
              <a:cs typeface="Roboto"/>
              <a:sym typeface="Roboto"/>
            </a:endParaRPr>
          </a:p>
        </p:txBody>
      </p:sp>
      <p:sp>
        <p:nvSpPr>
          <p:cNvPr id="4506" name="Google Shape;4506;p240"/>
          <p:cNvSpPr txBox="1"/>
          <p:nvPr/>
        </p:nvSpPr>
        <p:spPr>
          <a:xfrm>
            <a:off x="3882275" y="2448400"/>
            <a:ext cx="14028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Encrypted</a:t>
            </a:r>
            <a:r>
              <a:rPr lang="en">
                <a:latin typeface="Roboto"/>
                <a:ea typeface="Roboto"/>
                <a:cs typeface="Roboto"/>
                <a:sym typeface="Roboto"/>
              </a:rPr>
              <a:t> Text</a:t>
            </a:r>
            <a:endParaRPr>
              <a:latin typeface="Roboto"/>
              <a:ea typeface="Roboto"/>
              <a:cs typeface="Roboto"/>
              <a:sym typeface="Roboto"/>
            </a:endParaRPr>
          </a:p>
        </p:txBody>
      </p:sp>
      <p:sp>
        <p:nvSpPr>
          <p:cNvPr id="4507" name="Google Shape;4507;p240"/>
          <p:cNvSpPr txBox="1"/>
          <p:nvPr/>
        </p:nvSpPr>
        <p:spPr>
          <a:xfrm>
            <a:off x="4238525" y="1547750"/>
            <a:ext cx="6903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800"/>
              </a:spcAft>
              <a:buClr>
                <a:srgbClr val="000000"/>
              </a:buClr>
              <a:buSzPts val="1100"/>
              <a:buFont typeface="Arial"/>
              <a:buNone/>
            </a:pPr>
            <a:r>
              <a:rPr b="1" lang="en" sz="1150">
                <a:latin typeface="Inconsolata"/>
                <a:ea typeface="Inconsolata"/>
                <a:cs typeface="Inconsolata"/>
                <a:sym typeface="Inconsolata"/>
              </a:rPr>
              <a:t>LXFOPVEFRNHR#</a:t>
            </a:r>
            <a:r>
              <a:rPr b="1" lang="en" sz="1150">
                <a:latin typeface="Inconsolata"/>
                <a:ea typeface="Inconsolata"/>
                <a:cs typeface="Inconsolata"/>
                <a:sym typeface="Inconsolata"/>
              </a:rPr>
              <a:t>4</a:t>
            </a:r>
            <a:r>
              <a:rPr b="1" lang="en" sz="1150">
                <a:latin typeface="Inconsolata"/>
                <a:ea typeface="Inconsolata"/>
                <a:cs typeface="Inconsolata"/>
                <a:sym typeface="Inconsolata"/>
              </a:rPr>
              <a:t>&amp;/j2</a:t>
            </a:r>
            <a:endParaRPr b="1" sz="1150">
              <a:latin typeface="Inconsolata"/>
              <a:ea typeface="Inconsolata"/>
              <a:cs typeface="Inconsolata"/>
              <a:sym typeface="Inconsolata"/>
            </a:endParaRPr>
          </a:p>
        </p:txBody>
      </p:sp>
      <p:pic>
        <p:nvPicPr>
          <p:cNvPr id="4508" name="Google Shape;4508;p240"/>
          <p:cNvPicPr preferRelativeResize="0"/>
          <p:nvPr/>
        </p:nvPicPr>
        <p:blipFill>
          <a:blip r:embed="rId5">
            <a:alphaModFix/>
          </a:blip>
          <a:stretch>
            <a:fillRect/>
          </a:stretch>
        </p:blipFill>
        <p:spPr>
          <a:xfrm>
            <a:off x="1004588" y="1285946"/>
            <a:ext cx="902334" cy="1133917"/>
          </a:xfrm>
          <a:prstGeom prst="rect">
            <a:avLst/>
          </a:prstGeom>
          <a:noFill/>
          <a:ln>
            <a:noFill/>
          </a:ln>
        </p:spPr>
      </p:pic>
      <p:pic>
        <p:nvPicPr>
          <p:cNvPr id="4509" name="Google Shape;4509;p240"/>
          <p:cNvPicPr preferRelativeResize="0"/>
          <p:nvPr/>
        </p:nvPicPr>
        <p:blipFill>
          <a:blip r:embed="rId5">
            <a:alphaModFix/>
          </a:blip>
          <a:stretch>
            <a:fillRect/>
          </a:stretch>
        </p:blipFill>
        <p:spPr>
          <a:xfrm>
            <a:off x="7355608" y="1268033"/>
            <a:ext cx="902334" cy="1133917"/>
          </a:xfrm>
          <a:prstGeom prst="rect">
            <a:avLst/>
          </a:prstGeom>
          <a:noFill/>
          <a:ln>
            <a:noFill/>
          </a:ln>
        </p:spPr>
      </p:pic>
      <p:sp>
        <p:nvSpPr>
          <p:cNvPr id="4510" name="Google Shape;4510;p24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Difference One: Keys vs. No Keys</a:t>
            </a:r>
            <a:endParaRPr/>
          </a:p>
        </p:txBody>
      </p:sp>
      <p:sp>
        <p:nvSpPr>
          <p:cNvPr id="4511" name="Google Shape;4511;p240"/>
          <p:cNvSpPr txBox="1"/>
          <p:nvPr>
            <p:ph idx="1" type="subTitle"/>
          </p:nvPr>
        </p:nvSpPr>
        <p:spPr>
          <a:xfrm>
            <a:off x="0" y="675975"/>
            <a:ext cx="9144000" cy="364800"/>
          </a:xfrm>
          <a:prstGeom prst="rect">
            <a:avLst/>
          </a:prstGeom>
        </p:spPr>
        <p:txBody>
          <a:bodyPr anchorCtr="0" anchor="t" bIns="91425" lIns="457200" spcFirstLastPara="1" rIns="0" wrap="square" tIns="91425">
            <a:noAutofit/>
          </a:bodyPr>
          <a:lstStyle/>
          <a:p>
            <a:pPr indent="0" lvl="0" marL="0" rtl="0" algn="l">
              <a:spcBef>
                <a:spcPts val="0"/>
              </a:spcBef>
              <a:spcAft>
                <a:spcPts val="0"/>
              </a:spcAft>
              <a:buNone/>
            </a:pPr>
            <a:r>
              <a:rPr lang="en" sz="1600"/>
              <a:t>Encryption</a:t>
            </a:r>
            <a:r>
              <a:rPr lang="en" sz="1600"/>
              <a:t> takes plaintext and converts it to ciphertext with a key and an </a:t>
            </a:r>
            <a:r>
              <a:rPr lang="en" sz="1600"/>
              <a:t>algorithm</a:t>
            </a:r>
            <a:r>
              <a:rPr lang="en" sz="1600"/>
              <a:t>.</a:t>
            </a:r>
            <a:endParaRPr sz="1600"/>
          </a:p>
        </p:txBody>
      </p:sp>
      <p:sp>
        <p:nvSpPr>
          <p:cNvPr id="4512" name="Google Shape;4512;p240"/>
          <p:cNvSpPr txBox="1"/>
          <p:nvPr>
            <p:ph idx="3" type="body"/>
          </p:nvPr>
        </p:nvSpPr>
        <p:spPr>
          <a:xfrm>
            <a:off x="175" y="2947825"/>
            <a:ext cx="9144000" cy="431100"/>
          </a:xfrm>
          <a:prstGeom prst="rect">
            <a:avLst/>
          </a:prstGeom>
        </p:spPr>
        <p:txBody>
          <a:bodyPr anchorCtr="0" anchor="t" bIns="91425" lIns="457200" spcFirstLastPara="1" rIns="0" wrap="square" tIns="91425">
            <a:noAutofit/>
          </a:bodyPr>
          <a:lstStyle/>
          <a:p>
            <a:pPr indent="0" lvl="0" marL="0" rtl="0" algn="l">
              <a:spcBef>
                <a:spcPts val="0"/>
              </a:spcBef>
              <a:spcAft>
                <a:spcPts val="800"/>
              </a:spcAft>
              <a:buNone/>
            </a:pPr>
            <a:r>
              <a:rPr lang="en" sz="1600">
                <a:solidFill>
                  <a:srgbClr val="FFFFFF"/>
                </a:solidFill>
                <a:latin typeface="Roboto Light"/>
                <a:ea typeface="Roboto Light"/>
                <a:cs typeface="Roboto Light"/>
                <a:sym typeface="Roboto Light"/>
              </a:rPr>
              <a:t>Hashing</a:t>
            </a:r>
            <a:r>
              <a:rPr lang="en" sz="1600">
                <a:solidFill>
                  <a:srgbClr val="FFFFFF"/>
                </a:solidFill>
                <a:latin typeface="Roboto Light"/>
                <a:ea typeface="Roboto Light"/>
                <a:cs typeface="Roboto Light"/>
                <a:sym typeface="Roboto Light"/>
              </a:rPr>
              <a:t> takes plaintext and converts it to a</a:t>
            </a:r>
            <a:r>
              <a:rPr lang="en" sz="1600">
                <a:solidFill>
                  <a:srgbClr val="FFFFFF"/>
                </a:solidFill>
              </a:rPr>
              <a:t> </a:t>
            </a:r>
            <a:r>
              <a:rPr b="1" lang="en" sz="1600">
                <a:solidFill>
                  <a:srgbClr val="FFFFFF"/>
                </a:solidFill>
              </a:rPr>
              <a:t>message digest </a:t>
            </a:r>
            <a:r>
              <a:rPr lang="en" sz="1600">
                <a:solidFill>
                  <a:srgbClr val="FFFFFF"/>
                </a:solidFill>
                <a:latin typeface="Roboto Light"/>
                <a:ea typeface="Roboto Light"/>
                <a:cs typeface="Roboto Light"/>
                <a:sym typeface="Roboto Light"/>
              </a:rPr>
              <a:t>with an </a:t>
            </a:r>
            <a:r>
              <a:rPr lang="en" sz="1600">
                <a:solidFill>
                  <a:srgbClr val="FFFFFF"/>
                </a:solidFill>
                <a:latin typeface="Roboto Light"/>
                <a:ea typeface="Roboto Light"/>
                <a:cs typeface="Roboto Light"/>
                <a:sym typeface="Roboto Light"/>
              </a:rPr>
              <a:t>algorithm,</a:t>
            </a:r>
            <a:r>
              <a:rPr lang="en" sz="1600">
                <a:solidFill>
                  <a:srgbClr val="FFFFFF"/>
                </a:solidFill>
                <a:latin typeface="Roboto Light"/>
                <a:ea typeface="Roboto Light"/>
                <a:cs typeface="Roboto Light"/>
                <a:sym typeface="Roboto Light"/>
              </a:rPr>
              <a:t> and no key.</a:t>
            </a:r>
            <a:endParaRPr sz="1600">
              <a:solidFill>
                <a:srgbClr val="FFFFFF"/>
              </a:solidFill>
              <a:latin typeface="Roboto Light"/>
              <a:ea typeface="Roboto Light"/>
              <a:cs typeface="Roboto Light"/>
              <a:sym typeface="Roboto Light"/>
            </a:endParaRPr>
          </a:p>
        </p:txBody>
      </p:sp>
      <p:sp>
        <p:nvSpPr>
          <p:cNvPr id="4513" name="Google Shape;4513;p24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4514" name="Google Shape;4514;p240"/>
          <p:cNvSpPr txBox="1"/>
          <p:nvPr/>
        </p:nvSpPr>
        <p:spPr>
          <a:xfrm>
            <a:off x="967050" y="4617675"/>
            <a:ext cx="9774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Plaintext</a:t>
            </a:r>
            <a:endParaRPr>
              <a:solidFill>
                <a:srgbClr val="FFFFFF"/>
              </a:solidFill>
              <a:latin typeface="Roboto"/>
              <a:ea typeface="Roboto"/>
              <a:cs typeface="Roboto"/>
              <a:sym typeface="Roboto"/>
            </a:endParaRPr>
          </a:p>
        </p:txBody>
      </p:sp>
      <p:sp>
        <p:nvSpPr>
          <p:cNvPr id="4515" name="Google Shape;4515;p240"/>
          <p:cNvSpPr txBox="1"/>
          <p:nvPr/>
        </p:nvSpPr>
        <p:spPr>
          <a:xfrm>
            <a:off x="3783025" y="4617675"/>
            <a:ext cx="14913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Hash Function</a:t>
            </a:r>
            <a:endParaRPr>
              <a:solidFill>
                <a:srgbClr val="FFFFFF"/>
              </a:solidFill>
              <a:latin typeface="Roboto"/>
              <a:ea typeface="Roboto"/>
              <a:cs typeface="Roboto"/>
              <a:sym typeface="Roboto"/>
            </a:endParaRPr>
          </a:p>
        </p:txBody>
      </p:sp>
      <p:pic>
        <p:nvPicPr>
          <p:cNvPr id="4516" name="Google Shape;4516;p240"/>
          <p:cNvPicPr preferRelativeResize="0"/>
          <p:nvPr/>
        </p:nvPicPr>
        <p:blipFill>
          <a:blip r:embed="rId5">
            <a:alphaModFix/>
          </a:blip>
          <a:stretch>
            <a:fillRect/>
          </a:stretch>
        </p:blipFill>
        <p:spPr>
          <a:xfrm>
            <a:off x="1004588" y="3455221"/>
            <a:ext cx="902334" cy="1133917"/>
          </a:xfrm>
          <a:prstGeom prst="rect">
            <a:avLst/>
          </a:prstGeom>
          <a:noFill/>
          <a:ln>
            <a:noFill/>
          </a:ln>
        </p:spPr>
      </p:pic>
      <p:sp>
        <p:nvSpPr>
          <p:cNvPr id="4517" name="Google Shape;4517;p240"/>
          <p:cNvSpPr/>
          <p:nvPr/>
        </p:nvSpPr>
        <p:spPr>
          <a:xfrm>
            <a:off x="2243113" y="3930750"/>
            <a:ext cx="1315800" cy="307500"/>
          </a:xfrm>
          <a:prstGeom prst="rightArrow">
            <a:avLst>
              <a:gd fmla="val 50000" name="adj1"/>
              <a:gd fmla="val 50000" name="adj2"/>
            </a:avLst>
          </a:prstGeom>
          <a:gradFill>
            <a:gsLst>
              <a:gs pos="0">
                <a:srgbClr val="FFFFFF">
                  <a:alpha val="0"/>
                </a:srgbClr>
              </a:gs>
              <a:gs pos="100000">
                <a:srgbClr val="00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8" name="Google Shape;4518;p240"/>
          <p:cNvPicPr preferRelativeResize="0"/>
          <p:nvPr/>
        </p:nvPicPr>
        <p:blipFill>
          <a:blip r:embed="rId3">
            <a:alphaModFix/>
          </a:blip>
          <a:stretch>
            <a:fillRect/>
          </a:stretch>
        </p:blipFill>
        <p:spPr>
          <a:xfrm>
            <a:off x="7355608" y="3437300"/>
            <a:ext cx="902334" cy="1133917"/>
          </a:xfrm>
          <a:prstGeom prst="rect">
            <a:avLst/>
          </a:prstGeom>
          <a:noFill/>
          <a:ln>
            <a:noFill/>
          </a:ln>
        </p:spPr>
      </p:pic>
      <p:sp>
        <p:nvSpPr>
          <p:cNvPr id="4519" name="Google Shape;4519;p240"/>
          <p:cNvSpPr txBox="1"/>
          <p:nvPr/>
        </p:nvSpPr>
        <p:spPr>
          <a:xfrm>
            <a:off x="7193125" y="4617675"/>
            <a:ext cx="12273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Hashed</a:t>
            </a:r>
            <a:r>
              <a:rPr lang="en">
                <a:solidFill>
                  <a:srgbClr val="FFFFFF"/>
                </a:solidFill>
                <a:latin typeface="Roboto"/>
                <a:ea typeface="Roboto"/>
                <a:cs typeface="Roboto"/>
                <a:sym typeface="Roboto"/>
              </a:rPr>
              <a:t> Text</a:t>
            </a:r>
            <a:endParaRPr>
              <a:solidFill>
                <a:srgbClr val="FFFFFF"/>
              </a:solidFill>
              <a:latin typeface="Roboto"/>
              <a:ea typeface="Roboto"/>
              <a:cs typeface="Roboto"/>
              <a:sym typeface="Roboto"/>
            </a:endParaRPr>
          </a:p>
        </p:txBody>
      </p:sp>
      <p:sp>
        <p:nvSpPr>
          <p:cNvPr id="4520" name="Google Shape;4520;p240"/>
          <p:cNvSpPr txBox="1"/>
          <p:nvPr/>
        </p:nvSpPr>
        <p:spPr>
          <a:xfrm>
            <a:off x="7461625" y="3717025"/>
            <a:ext cx="690300" cy="8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800"/>
              </a:spcAft>
              <a:buClr>
                <a:srgbClr val="000000"/>
              </a:buClr>
              <a:buSzPts val="1100"/>
              <a:buFont typeface="Arial"/>
              <a:buNone/>
            </a:pPr>
            <a:r>
              <a:rPr b="1" lang="en" sz="1150">
                <a:latin typeface="Inconsolata"/>
                <a:ea typeface="Inconsolata"/>
                <a:cs typeface="Inconsolata"/>
                <a:sym typeface="Inconsolata"/>
              </a:rPr>
              <a:t>LXFOPVEFRNHR#4&amp;/j2</a:t>
            </a:r>
            <a:endParaRPr b="1" sz="1150">
              <a:latin typeface="Inconsolata"/>
              <a:ea typeface="Inconsolata"/>
              <a:cs typeface="Inconsolata"/>
              <a:sym typeface="Inconsolata"/>
            </a:endParaRPr>
          </a:p>
        </p:txBody>
      </p:sp>
      <p:pic>
        <p:nvPicPr>
          <p:cNvPr id="4521" name="Google Shape;4521;p240"/>
          <p:cNvPicPr preferRelativeResize="0"/>
          <p:nvPr/>
        </p:nvPicPr>
        <p:blipFill rotWithShape="1">
          <a:blip r:embed="rId6">
            <a:alphaModFix/>
          </a:blip>
          <a:srcRect b="0" l="219" r="219" t="0"/>
          <a:stretch/>
        </p:blipFill>
        <p:spPr>
          <a:xfrm>
            <a:off x="3895088" y="3453675"/>
            <a:ext cx="1402800" cy="1127120"/>
          </a:xfrm>
          <a:prstGeom prst="rect">
            <a:avLst/>
          </a:prstGeom>
          <a:noFill/>
          <a:ln>
            <a:noFill/>
          </a:ln>
        </p:spPr>
      </p:pic>
      <p:sp>
        <p:nvSpPr>
          <p:cNvPr id="4522" name="Google Shape;4522;p240"/>
          <p:cNvSpPr/>
          <p:nvPr/>
        </p:nvSpPr>
        <p:spPr>
          <a:xfrm>
            <a:off x="5667988" y="3930750"/>
            <a:ext cx="1315800" cy="307500"/>
          </a:xfrm>
          <a:prstGeom prst="rightArrow">
            <a:avLst>
              <a:gd fmla="val 50000" name="adj1"/>
              <a:gd fmla="val 50000" name="adj2"/>
            </a:avLst>
          </a:prstGeom>
          <a:gradFill>
            <a:gsLst>
              <a:gs pos="0">
                <a:srgbClr val="FFFFFF">
                  <a:alpha val="0"/>
                </a:srgbClr>
              </a:gs>
              <a:gs pos="100000">
                <a:srgbClr val="00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6" name="Shape 4526"/>
        <p:cNvGrpSpPr/>
        <p:nvPr/>
      </p:nvGrpSpPr>
      <p:grpSpPr>
        <a:xfrm>
          <a:off x="0" y="0"/>
          <a:ext cx="0" cy="0"/>
          <a:chOff x="0" y="0"/>
          <a:chExt cx="0" cy="0"/>
        </a:xfrm>
      </p:grpSpPr>
      <p:sp>
        <p:nvSpPr>
          <p:cNvPr id="4527" name="Google Shape;4527;p241"/>
          <p:cNvSpPr/>
          <p:nvPr/>
        </p:nvSpPr>
        <p:spPr>
          <a:xfrm>
            <a:off x="-12300" y="0"/>
            <a:ext cx="9168600" cy="5143500"/>
          </a:xfrm>
          <a:prstGeom prst="rect">
            <a:avLst/>
          </a:prstGeom>
          <a:solidFill>
            <a:srgbClr val="007C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4528" name="Google Shape;4528;p241"/>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
        <p:nvSpPr>
          <p:cNvPr id="4529" name="Google Shape;4529;p241"/>
          <p:cNvSpPr txBox="1"/>
          <p:nvPr>
            <p:ph type="title"/>
          </p:nvPr>
        </p:nvSpPr>
        <p:spPr>
          <a:xfrm>
            <a:off x="-12125"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Difference One: Keys vs. No Keys</a:t>
            </a:r>
            <a:endParaRPr>
              <a:solidFill>
                <a:srgbClr val="FFFFFF"/>
              </a:solidFill>
            </a:endParaRPr>
          </a:p>
        </p:txBody>
      </p:sp>
      <p:sp>
        <p:nvSpPr>
          <p:cNvPr id="4530" name="Google Shape;4530;p241"/>
          <p:cNvSpPr txBox="1"/>
          <p:nvPr>
            <p:ph idx="1" type="subTitle"/>
          </p:nvPr>
        </p:nvSpPr>
        <p:spPr>
          <a:xfrm>
            <a:off x="175" y="675975"/>
            <a:ext cx="5974200" cy="15597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Message digests are also known as fingerprints, hashes, and checksums. </a:t>
            </a:r>
            <a:endParaRPr>
              <a:solidFill>
                <a:srgbClr val="FFFFFF"/>
              </a:solidFill>
            </a:endParaRPr>
          </a:p>
          <a:p>
            <a:pPr indent="0" lvl="0" marL="0" rtl="0" algn="l">
              <a:spcBef>
                <a:spcPts val="1000"/>
              </a:spcBef>
              <a:spcAft>
                <a:spcPts val="1000"/>
              </a:spcAft>
              <a:buNone/>
            </a:pPr>
            <a:r>
              <a:rPr lang="en">
                <a:solidFill>
                  <a:srgbClr val="FFFFFF"/>
                </a:solidFill>
              </a:rPr>
              <a:t>They are unique identifiers of the plaintext that are outputted from the algorithm. For example: </a:t>
            </a:r>
            <a:endParaRPr>
              <a:solidFill>
                <a:srgbClr val="FFFFFF"/>
              </a:solidFill>
            </a:endParaRPr>
          </a:p>
        </p:txBody>
      </p:sp>
      <p:sp>
        <p:nvSpPr>
          <p:cNvPr id="4531" name="Google Shape;4531;p241"/>
          <p:cNvSpPr/>
          <p:nvPr/>
        </p:nvSpPr>
        <p:spPr>
          <a:xfrm>
            <a:off x="466175" y="2377950"/>
            <a:ext cx="4890000" cy="685200"/>
          </a:xfrm>
          <a:prstGeom prst="roundRect">
            <a:avLst>
              <a:gd fmla="val 10369" name="adj"/>
            </a:avLst>
          </a:prstGeom>
          <a:solidFill>
            <a:srgbClr val="DAFCFE"/>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latin typeface="Inconsolata"/>
                <a:ea typeface="Inconsolata"/>
                <a:cs typeface="Inconsolata"/>
                <a:sym typeface="Inconsolata"/>
              </a:rPr>
              <a:t>676e4bff90a76853bda00773f7ad4bed</a:t>
            </a:r>
            <a:endParaRPr sz="2000"/>
          </a:p>
        </p:txBody>
      </p:sp>
      <p:sp>
        <p:nvSpPr>
          <p:cNvPr id="4532" name="Google Shape;4532;p24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pic>
        <p:nvPicPr>
          <p:cNvPr id="4533" name="Google Shape;4533;p241"/>
          <p:cNvPicPr preferRelativeResize="0"/>
          <p:nvPr/>
        </p:nvPicPr>
        <p:blipFill rotWithShape="1">
          <a:blip r:embed="rId3">
            <a:alphaModFix/>
          </a:blip>
          <a:srcRect b="34421" l="0" r="-11632" t="0"/>
          <a:stretch/>
        </p:blipFill>
        <p:spPr>
          <a:xfrm>
            <a:off x="5781075" y="146025"/>
            <a:ext cx="3189026" cy="499748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7" name="Shape 4537"/>
        <p:cNvGrpSpPr/>
        <p:nvPr/>
      </p:nvGrpSpPr>
      <p:grpSpPr>
        <a:xfrm>
          <a:off x="0" y="0"/>
          <a:ext cx="0" cy="0"/>
          <a:chOff x="0" y="0"/>
          <a:chExt cx="0" cy="0"/>
        </a:xfrm>
      </p:grpSpPr>
      <p:sp>
        <p:nvSpPr>
          <p:cNvPr id="4538" name="Google Shape;4538;p242"/>
          <p:cNvSpPr/>
          <p:nvPr/>
        </p:nvSpPr>
        <p:spPr>
          <a:xfrm>
            <a:off x="-12125" y="-150"/>
            <a:ext cx="9168600" cy="5143500"/>
          </a:xfrm>
          <a:prstGeom prst="rect">
            <a:avLst/>
          </a:prstGeom>
          <a:solidFill>
            <a:srgbClr val="007C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Difference Two: </a:t>
            </a:r>
            <a:r>
              <a:rPr lang="en">
                <a:solidFill>
                  <a:srgbClr val="FFFFFF"/>
                </a:solidFill>
              </a:rPr>
              <a:t>Reversible</a:t>
            </a:r>
            <a:r>
              <a:rPr lang="en">
                <a:solidFill>
                  <a:srgbClr val="FFFFFF"/>
                </a:solidFill>
              </a:rPr>
              <a:t> vs. Irreversible</a:t>
            </a:r>
            <a:endParaRPr>
              <a:solidFill>
                <a:srgbClr val="FFFFFF"/>
              </a:solidFill>
            </a:endParaRPr>
          </a:p>
        </p:txBody>
      </p:sp>
      <p:sp>
        <p:nvSpPr>
          <p:cNvPr id="4540" name="Google Shape;4540;p2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rgbClr val="FFFFFF"/>
                </a:solidFill>
              </a:rPr>
              <a:t>Encryption converts ciphertext and plaintext back and forth using </a:t>
            </a:r>
            <a:r>
              <a:rPr lang="en">
                <a:solidFill>
                  <a:srgbClr val="FFFFFF"/>
                </a:solidFill>
              </a:rPr>
              <a:t>encryption</a:t>
            </a:r>
            <a:r>
              <a:rPr lang="en">
                <a:solidFill>
                  <a:srgbClr val="FFFFFF"/>
                </a:solidFill>
              </a:rPr>
              <a:t> </a:t>
            </a:r>
            <a:br>
              <a:rPr lang="en">
                <a:solidFill>
                  <a:srgbClr val="FFFFFF"/>
                </a:solidFill>
              </a:rPr>
            </a:br>
            <a:r>
              <a:rPr lang="en">
                <a:solidFill>
                  <a:srgbClr val="FFFFFF"/>
                </a:solidFill>
              </a:rPr>
              <a:t>and </a:t>
            </a:r>
            <a:r>
              <a:rPr lang="en">
                <a:solidFill>
                  <a:srgbClr val="FFFFFF"/>
                </a:solidFill>
              </a:rPr>
              <a:t>decryption</a:t>
            </a:r>
            <a:r>
              <a:rPr lang="en">
                <a:solidFill>
                  <a:srgbClr val="FFFFFF"/>
                </a:solidFill>
              </a:rPr>
              <a:t>. </a:t>
            </a:r>
            <a:endParaRPr>
              <a:solidFill>
                <a:srgbClr val="FFFFFF"/>
              </a:solidFill>
            </a:endParaRPr>
          </a:p>
        </p:txBody>
      </p:sp>
      <p:sp>
        <p:nvSpPr>
          <p:cNvPr id="4541" name="Google Shape;4541;p2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42" name="Google Shape;4542;p24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4543" name="Google Shape;4543;p242"/>
          <p:cNvSpPr txBox="1"/>
          <p:nvPr>
            <p:ph idx="3" type="body"/>
          </p:nvPr>
        </p:nvSpPr>
        <p:spPr>
          <a:xfrm>
            <a:off x="2365500" y="4119000"/>
            <a:ext cx="4462200" cy="715200"/>
          </a:xfrm>
          <a:prstGeom prst="rect">
            <a:avLst/>
          </a:prstGeom>
        </p:spPr>
        <p:txBody>
          <a:bodyPr anchorCtr="0" anchor="t" bIns="91425" lIns="457200" spcFirstLastPara="1" rIns="0" wrap="square" tIns="91425">
            <a:noAutofit/>
          </a:bodyPr>
          <a:lstStyle/>
          <a:p>
            <a:pPr indent="0" lvl="0" marL="0" rtl="0" algn="ctr">
              <a:lnSpc>
                <a:spcPct val="115000"/>
              </a:lnSpc>
              <a:spcBef>
                <a:spcPts val="0"/>
              </a:spcBef>
              <a:spcAft>
                <a:spcPts val="800"/>
              </a:spcAft>
              <a:buNone/>
            </a:pPr>
            <a:r>
              <a:rPr lang="en" sz="1600">
                <a:solidFill>
                  <a:srgbClr val="FFFFFF"/>
                </a:solidFill>
                <a:latin typeface="Roboto Light"/>
                <a:ea typeface="Roboto Light"/>
                <a:cs typeface="Roboto Light"/>
                <a:sym typeface="Roboto Light"/>
              </a:rPr>
              <a:t>Hashing is a</a:t>
            </a:r>
            <a:r>
              <a:rPr lang="en" sz="1600">
                <a:solidFill>
                  <a:srgbClr val="FFFFFF"/>
                </a:solidFill>
              </a:rPr>
              <a:t> </a:t>
            </a:r>
            <a:r>
              <a:rPr b="1" lang="en" sz="1600">
                <a:solidFill>
                  <a:srgbClr val="FFFFFF"/>
                </a:solidFill>
              </a:rPr>
              <a:t>one-way function, </a:t>
            </a:r>
            <a:r>
              <a:rPr lang="en" sz="1600">
                <a:solidFill>
                  <a:srgbClr val="FFFFFF"/>
                </a:solidFill>
                <a:latin typeface="Roboto Light"/>
                <a:ea typeface="Roboto Light"/>
                <a:cs typeface="Roboto Light"/>
                <a:sym typeface="Roboto Light"/>
              </a:rPr>
              <a:t>meaning it </a:t>
            </a:r>
            <a:br>
              <a:rPr lang="en" sz="1600">
                <a:solidFill>
                  <a:srgbClr val="FFFFFF"/>
                </a:solidFill>
                <a:latin typeface="Roboto Light"/>
                <a:ea typeface="Roboto Light"/>
                <a:cs typeface="Roboto Light"/>
                <a:sym typeface="Roboto Light"/>
              </a:rPr>
            </a:br>
            <a:r>
              <a:rPr lang="en" sz="1600">
                <a:solidFill>
                  <a:srgbClr val="FFFFFF"/>
                </a:solidFill>
                <a:latin typeface="Roboto Light"/>
                <a:ea typeface="Roboto Light"/>
                <a:cs typeface="Roboto Light"/>
                <a:sym typeface="Roboto Light"/>
              </a:rPr>
              <a:t>cannot be converted back to plaintext.</a:t>
            </a:r>
            <a:endParaRPr sz="1600">
              <a:solidFill>
                <a:srgbClr val="FFFFFF"/>
              </a:solidFill>
              <a:latin typeface="Roboto Light"/>
              <a:ea typeface="Roboto Light"/>
              <a:cs typeface="Roboto Light"/>
              <a:sym typeface="Roboto Light"/>
            </a:endParaRPr>
          </a:p>
        </p:txBody>
      </p:sp>
      <p:sp>
        <p:nvSpPr>
          <p:cNvPr id="4544" name="Google Shape;4544;p242"/>
          <p:cNvSpPr txBox="1"/>
          <p:nvPr/>
        </p:nvSpPr>
        <p:spPr>
          <a:xfrm>
            <a:off x="967050" y="2732975"/>
            <a:ext cx="9774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Plaintext</a:t>
            </a:r>
            <a:endParaRPr>
              <a:solidFill>
                <a:srgbClr val="FFFFFF"/>
              </a:solidFill>
              <a:latin typeface="Roboto"/>
              <a:ea typeface="Roboto"/>
              <a:cs typeface="Roboto"/>
              <a:sym typeface="Roboto"/>
            </a:endParaRPr>
          </a:p>
        </p:txBody>
      </p:sp>
      <p:sp>
        <p:nvSpPr>
          <p:cNvPr id="4545" name="Google Shape;4545;p242"/>
          <p:cNvSpPr txBox="1"/>
          <p:nvPr/>
        </p:nvSpPr>
        <p:spPr>
          <a:xfrm>
            <a:off x="3895200" y="2732975"/>
            <a:ext cx="14028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Hash Function</a:t>
            </a:r>
            <a:endParaRPr>
              <a:solidFill>
                <a:srgbClr val="FFFFFF"/>
              </a:solidFill>
              <a:latin typeface="Roboto"/>
              <a:ea typeface="Roboto"/>
              <a:cs typeface="Roboto"/>
              <a:sym typeface="Roboto"/>
            </a:endParaRPr>
          </a:p>
        </p:txBody>
      </p:sp>
      <p:sp>
        <p:nvSpPr>
          <p:cNvPr id="4546" name="Google Shape;4546;p242"/>
          <p:cNvSpPr/>
          <p:nvPr/>
        </p:nvSpPr>
        <p:spPr>
          <a:xfrm>
            <a:off x="2648198" y="2046050"/>
            <a:ext cx="1075200" cy="307500"/>
          </a:xfrm>
          <a:prstGeom prst="rightArrow">
            <a:avLst>
              <a:gd fmla="val 50000" name="adj1"/>
              <a:gd fmla="val 50000" name="adj2"/>
            </a:avLst>
          </a:prstGeom>
          <a:gradFill>
            <a:gsLst>
              <a:gs pos="0">
                <a:srgbClr val="FFFFFF">
                  <a:alpha val="0"/>
                </a:srgbClr>
              </a:gs>
              <a:gs pos="100000">
                <a:srgbClr val="00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42"/>
          <p:cNvSpPr txBox="1"/>
          <p:nvPr/>
        </p:nvSpPr>
        <p:spPr>
          <a:xfrm>
            <a:off x="7235275" y="2732975"/>
            <a:ext cx="12273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Hashed Text</a:t>
            </a:r>
            <a:endParaRPr>
              <a:solidFill>
                <a:srgbClr val="FFFFFF"/>
              </a:solidFill>
              <a:latin typeface="Roboto"/>
              <a:ea typeface="Roboto"/>
              <a:cs typeface="Roboto"/>
              <a:sym typeface="Roboto"/>
            </a:endParaRPr>
          </a:p>
        </p:txBody>
      </p:sp>
      <p:pic>
        <p:nvPicPr>
          <p:cNvPr id="4548" name="Google Shape;4548;p242"/>
          <p:cNvPicPr preferRelativeResize="0"/>
          <p:nvPr/>
        </p:nvPicPr>
        <p:blipFill rotWithShape="1">
          <a:blip r:embed="rId3">
            <a:alphaModFix/>
          </a:blip>
          <a:srcRect b="0" l="219" r="219" t="0"/>
          <a:stretch/>
        </p:blipFill>
        <p:spPr>
          <a:xfrm>
            <a:off x="3895200" y="1568975"/>
            <a:ext cx="1402800" cy="1127120"/>
          </a:xfrm>
          <a:prstGeom prst="rect">
            <a:avLst/>
          </a:prstGeom>
          <a:noFill/>
          <a:ln>
            <a:noFill/>
          </a:ln>
        </p:spPr>
      </p:pic>
      <p:cxnSp>
        <p:nvCxnSpPr>
          <p:cNvPr id="4549" name="Google Shape;4549;p242"/>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
        <p:nvSpPr>
          <p:cNvPr id="4550" name="Google Shape;4550;p242"/>
          <p:cNvSpPr/>
          <p:nvPr/>
        </p:nvSpPr>
        <p:spPr>
          <a:xfrm rot="10800000">
            <a:off x="1461600" y="3168150"/>
            <a:ext cx="6498000" cy="628500"/>
          </a:xfrm>
          <a:prstGeom prst="bentArrow">
            <a:avLst>
              <a:gd fmla="val 25000" name="adj1"/>
              <a:gd fmla="val 25000" name="adj2"/>
              <a:gd fmla="val 25000" name="adj3"/>
              <a:gd fmla="val 43750" name="adj4"/>
            </a:avLst>
          </a:prstGeom>
          <a:gradFill>
            <a:gsLst>
              <a:gs pos="0">
                <a:srgbClr val="DAFCFE"/>
              </a:gs>
              <a:gs pos="100000">
                <a:srgbClr val="00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1" name="Google Shape;4551;p242"/>
          <p:cNvPicPr preferRelativeResize="0"/>
          <p:nvPr/>
        </p:nvPicPr>
        <p:blipFill>
          <a:blip r:embed="rId4">
            <a:alphaModFix/>
          </a:blip>
          <a:stretch>
            <a:fillRect/>
          </a:stretch>
        </p:blipFill>
        <p:spPr>
          <a:xfrm>
            <a:off x="4252702" y="3209750"/>
            <a:ext cx="687797" cy="909251"/>
          </a:xfrm>
          <a:prstGeom prst="rect">
            <a:avLst/>
          </a:prstGeom>
          <a:noFill/>
          <a:ln>
            <a:noFill/>
          </a:ln>
        </p:spPr>
      </p:pic>
      <p:sp>
        <p:nvSpPr>
          <p:cNvPr id="4552" name="Google Shape;4552;p242"/>
          <p:cNvSpPr/>
          <p:nvPr/>
        </p:nvSpPr>
        <p:spPr>
          <a:xfrm>
            <a:off x="5549823" y="2046050"/>
            <a:ext cx="1075200" cy="307500"/>
          </a:xfrm>
          <a:prstGeom prst="rightArrow">
            <a:avLst>
              <a:gd fmla="val 50000" name="adj1"/>
              <a:gd fmla="val 50000" name="adj2"/>
            </a:avLst>
          </a:prstGeom>
          <a:gradFill>
            <a:gsLst>
              <a:gs pos="0">
                <a:srgbClr val="FFFFFF">
                  <a:alpha val="0"/>
                </a:srgbClr>
              </a:gs>
              <a:gs pos="100000">
                <a:srgbClr val="00FF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42"/>
          <p:cNvSpPr txBox="1"/>
          <p:nvPr/>
        </p:nvSpPr>
        <p:spPr>
          <a:xfrm>
            <a:off x="6828175" y="1835250"/>
            <a:ext cx="2041500" cy="770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nconsolata"/>
                <a:ea typeface="Inconsolata"/>
                <a:cs typeface="Inconsolata"/>
                <a:sym typeface="Inconsolata"/>
              </a:rPr>
              <a:t>676e4bff90a76853bda00773f7ad4bed</a:t>
            </a:r>
            <a:endParaRPr sz="1800">
              <a:latin typeface="Inconsolata"/>
              <a:ea typeface="Inconsolata"/>
              <a:cs typeface="Inconsolata"/>
              <a:sym typeface="Inconsolata"/>
            </a:endParaRPr>
          </a:p>
        </p:txBody>
      </p:sp>
      <p:sp>
        <p:nvSpPr>
          <p:cNvPr id="4554" name="Google Shape;4554;p242"/>
          <p:cNvSpPr txBox="1"/>
          <p:nvPr/>
        </p:nvSpPr>
        <p:spPr>
          <a:xfrm>
            <a:off x="435000" y="1835250"/>
            <a:ext cx="2041500" cy="770100"/>
          </a:xfrm>
          <a:prstGeom prst="rect">
            <a:avLst/>
          </a:prstGeom>
          <a:solidFill>
            <a:srgbClr val="FFFFFF"/>
          </a:solidFill>
          <a:ln cap="flat" cmpd="sng" w="19050">
            <a:solidFill>
              <a:srgbClr val="000000"/>
            </a:solidFill>
            <a:prstDash val="solid"/>
            <a:round/>
            <a:headEnd len="sm" w="sm" type="none"/>
            <a:tailEnd len="sm" w="sm" type="none"/>
          </a:ln>
        </p:spPr>
        <p:txBody>
          <a:bodyPr anchorCtr="0" anchor="t" bIns="91425" lIns="182875" spcFirstLastPara="1" rIns="0" wrap="square" tIns="91425">
            <a:noAutofit/>
          </a:bodyPr>
          <a:lstStyle/>
          <a:p>
            <a:pPr indent="0" lvl="0" marL="0" rtl="0" algn="l">
              <a:spcBef>
                <a:spcPts val="0"/>
              </a:spcBef>
              <a:spcAft>
                <a:spcPts val="0"/>
              </a:spcAft>
              <a:buNone/>
            </a:pPr>
            <a:r>
              <a:rPr lang="en" sz="1800">
                <a:latin typeface="Inconsolata"/>
                <a:ea typeface="Inconsolata"/>
                <a:cs typeface="Inconsolata"/>
                <a:sym typeface="Inconsolata"/>
              </a:rPr>
              <a:t>“I Love Cryptography!”</a:t>
            </a:r>
            <a:endParaRPr sz="1800">
              <a:latin typeface="Inconsolata"/>
              <a:ea typeface="Inconsolata"/>
              <a:cs typeface="Inconsolata"/>
              <a:sym typeface="Inconsolat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8" name="Shape 4558"/>
        <p:cNvGrpSpPr/>
        <p:nvPr/>
      </p:nvGrpSpPr>
      <p:grpSpPr>
        <a:xfrm>
          <a:off x="0" y="0"/>
          <a:ext cx="0" cy="0"/>
          <a:chOff x="0" y="0"/>
          <a:chExt cx="0" cy="0"/>
        </a:xfrm>
      </p:grpSpPr>
      <p:sp>
        <p:nvSpPr>
          <p:cNvPr id="4559" name="Google Shape;4559;p243"/>
          <p:cNvSpPr/>
          <p:nvPr/>
        </p:nvSpPr>
        <p:spPr>
          <a:xfrm>
            <a:off x="-12125" y="0"/>
            <a:ext cx="9168600" cy="5143500"/>
          </a:xfrm>
          <a:prstGeom prst="rect">
            <a:avLst/>
          </a:prstGeom>
          <a:solidFill>
            <a:srgbClr val="007C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4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cxnSp>
        <p:nvCxnSpPr>
          <p:cNvPr id="4561" name="Google Shape;4561;p243"/>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
        <p:nvSpPr>
          <p:cNvPr id="4562" name="Google Shape;4562;p2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Difference Three: Output Lengths</a:t>
            </a:r>
            <a:endParaRPr>
              <a:solidFill>
                <a:srgbClr val="FFFFFF"/>
              </a:solidFill>
            </a:endParaRPr>
          </a:p>
        </p:txBody>
      </p:sp>
      <p:sp>
        <p:nvSpPr>
          <p:cNvPr id="4563" name="Google Shape;4563;p24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64" name="Google Shape;4564;p243"/>
          <p:cNvSpPr txBox="1"/>
          <p:nvPr>
            <p:ph idx="1" type="subTitle"/>
          </p:nvPr>
        </p:nvSpPr>
        <p:spPr>
          <a:xfrm>
            <a:off x="336775" y="640075"/>
            <a:ext cx="8271000" cy="697200"/>
          </a:xfrm>
          <a:prstGeom prst="rect">
            <a:avLst/>
          </a:prstGeom>
        </p:spPr>
        <p:txBody>
          <a:bodyPr anchorCtr="0" anchor="t" bIns="91425" lIns="0" spcFirstLastPara="1" rIns="0" wrap="square" tIns="91425">
            <a:noAutofit/>
          </a:bodyPr>
          <a:lstStyle/>
          <a:p>
            <a:pPr indent="0" lvl="0" marL="0" rtl="0" algn="l">
              <a:lnSpc>
                <a:spcPct val="115000"/>
              </a:lnSpc>
              <a:spcBef>
                <a:spcPts val="0"/>
              </a:spcBef>
              <a:spcAft>
                <a:spcPts val="1000"/>
              </a:spcAft>
              <a:buNone/>
            </a:pPr>
            <a:r>
              <a:rPr lang="en">
                <a:solidFill>
                  <a:srgbClr val="FFFFFF"/>
                </a:solidFill>
              </a:rPr>
              <a:t>Hashing </a:t>
            </a:r>
            <a:r>
              <a:rPr lang="en">
                <a:solidFill>
                  <a:srgbClr val="FFFFFF"/>
                </a:solidFill>
              </a:rPr>
              <a:t>algorithms</a:t>
            </a:r>
            <a:r>
              <a:rPr lang="en">
                <a:solidFill>
                  <a:srgbClr val="FFFFFF"/>
                </a:solidFill>
              </a:rPr>
              <a:t> output </a:t>
            </a:r>
            <a:r>
              <a:rPr b="1" lang="en">
                <a:solidFill>
                  <a:srgbClr val="FFFFFF"/>
                </a:solidFill>
              </a:rPr>
              <a:t>fixed lengths</a:t>
            </a:r>
            <a:r>
              <a:rPr lang="en">
                <a:solidFill>
                  <a:srgbClr val="FFFFFF"/>
                </a:solidFill>
              </a:rPr>
              <a:t>. Regardless of the input length, the output length is always the same.</a:t>
            </a:r>
            <a:endParaRPr>
              <a:solidFill>
                <a:srgbClr val="FFFFFF"/>
              </a:solidFill>
            </a:endParaRPr>
          </a:p>
        </p:txBody>
      </p:sp>
      <p:sp>
        <p:nvSpPr>
          <p:cNvPr id="4565" name="Google Shape;4565;p243"/>
          <p:cNvSpPr/>
          <p:nvPr/>
        </p:nvSpPr>
        <p:spPr>
          <a:xfrm>
            <a:off x="481900" y="1431580"/>
            <a:ext cx="8271000" cy="697244"/>
          </a:xfrm>
          <a:prstGeom prst="roundRect">
            <a:avLst>
              <a:gd fmla="val 3603" name="adj"/>
            </a:avLst>
          </a:prstGeom>
          <a:solidFill>
            <a:srgbClr val="FFFFFF"/>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43"/>
          <p:cNvSpPr txBox="1"/>
          <p:nvPr/>
        </p:nvSpPr>
        <p:spPr>
          <a:xfrm>
            <a:off x="631800" y="1644560"/>
            <a:ext cx="2564700" cy="39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latin typeface="Inconsolata"/>
                <a:ea typeface="Inconsolata"/>
                <a:cs typeface="Inconsolata"/>
                <a:sym typeface="Inconsolata"/>
              </a:rPr>
              <a:t>I Love Cryptography!</a:t>
            </a:r>
            <a:endParaRPr sz="1800">
              <a:latin typeface="Inconsolata"/>
              <a:ea typeface="Inconsolata"/>
              <a:cs typeface="Inconsolata"/>
              <a:sym typeface="Inconsolata"/>
            </a:endParaRPr>
          </a:p>
        </p:txBody>
      </p:sp>
      <p:sp>
        <p:nvSpPr>
          <p:cNvPr id="4567" name="Google Shape;4567;p243"/>
          <p:cNvSpPr/>
          <p:nvPr/>
        </p:nvSpPr>
        <p:spPr>
          <a:xfrm>
            <a:off x="3390738" y="1431580"/>
            <a:ext cx="1075200" cy="697200"/>
          </a:xfrm>
          <a:prstGeom prst="homePlate">
            <a:avLst>
              <a:gd fmla="val 50000"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a:t>
            </a:r>
            <a:endParaRPr b="1" sz="2400"/>
          </a:p>
        </p:txBody>
      </p:sp>
      <p:sp>
        <p:nvSpPr>
          <p:cNvPr id="4568" name="Google Shape;4568;p243"/>
          <p:cNvSpPr txBox="1"/>
          <p:nvPr/>
        </p:nvSpPr>
        <p:spPr>
          <a:xfrm>
            <a:off x="4583875" y="1644560"/>
            <a:ext cx="4252500" cy="39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latin typeface="Inconsolata"/>
                <a:ea typeface="Inconsolata"/>
                <a:cs typeface="Inconsolata"/>
                <a:sym typeface="Inconsolata"/>
              </a:rPr>
              <a:t>676e4bff90a76853bda00773f7ad4bed</a:t>
            </a:r>
            <a:endParaRPr sz="1800">
              <a:latin typeface="Inconsolata"/>
              <a:ea typeface="Inconsolata"/>
              <a:cs typeface="Inconsolata"/>
              <a:sym typeface="Inconsolata"/>
            </a:endParaRPr>
          </a:p>
        </p:txBody>
      </p:sp>
      <p:sp>
        <p:nvSpPr>
          <p:cNvPr id="4569" name="Google Shape;4569;p243"/>
          <p:cNvSpPr/>
          <p:nvPr/>
        </p:nvSpPr>
        <p:spPr>
          <a:xfrm>
            <a:off x="481900" y="2302950"/>
            <a:ext cx="8271000" cy="697244"/>
          </a:xfrm>
          <a:prstGeom prst="roundRect">
            <a:avLst>
              <a:gd fmla="val 3603" name="adj"/>
            </a:avLst>
          </a:prstGeom>
          <a:solidFill>
            <a:srgbClr val="FFFFFF"/>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43"/>
          <p:cNvSpPr txBox="1"/>
          <p:nvPr/>
        </p:nvSpPr>
        <p:spPr>
          <a:xfrm>
            <a:off x="631800" y="2532429"/>
            <a:ext cx="2564700" cy="39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latin typeface="Inconsolata"/>
                <a:ea typeface="Inconsolata"/>
                <a:cs typeface="Inconsolata"/>
                <a:sym typeface="Inconsolata"/>
              </a:rPr>
              <a:t>Hi</a:t>
            </a:r>
            <a:endParaRPr sz="1800">
              <a:latin typeface="Inconsolata"/>
              <a:ea typeface="Inconsolata"/>
              <a:cs typeface="Inconsolata"/>
              <a:sym typeface="Inconsolata"/>
            </a:endParaRPr>
          </a:p>
        </p:txBody>
      </p:sp>
      <p:sp>
        <p:nvSpPr>
          <p:cNvPr id="4571" name="Google Shape;4571;p243"/>
          <p:cNvSpPr/>
          <p:nvPr/>
        </p:nvSpPr>
        <p:spPr>
          <a:xfrm>
            <a:off x="3390738" y="2302950"/>
            <a:ext cx="1075200" cy="697200"/>
          </a:xfrm>
          <a:prstGeom prst="homePlate">
            <a:avLst>
              <a:gd fmla="val 50000"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a:t>
            </a:r>
            <a:endParaRPr b="1" sz="2400"/>
          </a:p>
        </p:txBody>
      </p:sp>
      <p:sp>
        <p:nvSpPr>
          <p:cNvPr id="4572" name="Google Shape;4572;p243"/>
          <p:cNvSpPr txBox="1"/>
          <p:nvPr/>
        </p:nvSpPr>
        <p:spPr>
          <a:xfrm>
            <a:off x="4583875" y="2532429"/>
            <a:ext cx="4252500" cy="39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highlight>
                  <a:srgbClr val="FCFCFC"/>
                </a:highlight>
                <a:latin typeface="Inconsolata"/>
                <a:ea typeface="Inconsolata"/>
                <a:cs typeface="Inconsolata"/>
                <a:sym typeface="Inconsolata"/>
              </a:rPr>
              <a:t>c1a5298f939e87e8f962a5edfc206918</a:t>
            </a:r>
            <a:endParaRPr sz="1800">
              <a:latin typeface="Inconsolata"/>
              <a:ea typeface="Inconsolata"/>
              <a:cs typeface="Inconsolata"/>
              <a:sym typeface="Inconsolata"/>
            </a:endParaRPr>
          </a:p>
        </p:txBody>
      </p:sp>
      <p:sp>
        <p:nvSpPr>
          <p:cNvPr id="4573" name="Google Shape;4573;p243"/>
          <p:cNvSpPr/>
          <p:nvPr/>
        </p:nvSpPr>
        <p:spPr>
          <a:xfrm>
            <a:off x="481900" y="3144646"/>
            <a:ext cx="8271000" cy="1488829"/>
          </a:xfrm>
          <a:prstGeom prst="roundRect">
            <a:avLst>
              <a:gd fmla="val 3603" name="adj"/>
            </a:avLst>
          </a:prstGeom>
          <a:solidFill>
            <a:srgbClr val="FFFFFF"/>
          </a:solid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Inconsolata"/>
              <a:ea typeface="Inconsolata"/>
              <a:cs typeface="Inconsolata"/>
              <a:sym typeface="Inconsolata"/>
            </a:endParaRPr>
          </a:p>
        </p:txBody>
      </p:sp>
      <p:sp>
        <p:nvSpPr>
          <p:cNvPr id="4574" name="Google Shape;4574;p243"/>
          <p:cNvSpPr txBox="1"/>
          <p:nvPr/>
        </p:nvSpPr>
        <p:spPr>
          <a:xfrm>
            <a:off x="631800" y="3174325"/>
            <a:ext cx="2564700" cy="1422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i="1" lang="en" sz="1250">
                <a:highlight>
                  <a:srgbClr val="FFFFFF"/>
                </a:highlight>
                <a:latin typeface="Roboto"/>
                <a:ea typeface="Roboto"/>
                <a:cs typeface="Roboto"/>
                <a:sym typeface="Roboto"/>
              </a:rPr>
              <a:t>We hold these truths to be self-evident, that all men are created equal, that they are endowed by their Creator with certain unalienable Rights, that among these are Life, Liberty and the pursuit of Happiness...</a:t>
            </a:r>
            <a:endParaRPr i="1" sz="1250">
              <a:latin typeface="Roboto"/>
              <a:ea typeface="Roboto"/>
              <a:cs typeface="Roboto"/>
              <a:sym typeface="Roboto"/>
            </a:endParaRPr>
          </a:p>
        </p:txBody>
      </p:sp>
      <p:sp>
        <p:nvSpPr>
          <p:cNvPr id="4575" name="Google Shape;4575;p243"/>
          <p:cNvSpPr/>
          <p:nvPr/>
        </p:nvSpPr>
        <p:spPr>
          <a:xfrm>
            <a:off x="3390738" y="3144646"/>
            <a:ext cx="1075200" cy="1488900"/>
          </a:xfrm>
          <a:prstGeom prst="homePlate">
            <a:avLst>
              <a:gd fmla="val 50000"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a:t>
            </a:r>
            <a:endParaRPr b="1" sz="2400"/>
          </a:p>
        </p:txBody>
      </p:sp>
      <p:sp>
        <p:nvSpPr>
          <p:cNvPr id="4576" name="Google Shape;4576;p243"/>
          <p:cNvSpPr txBox="1"/>
          <p:nvPr/>
        </p:nvSpPr>
        <p:spPr>
          <a:xfrm>
            <a:off x="4583875" y="3545127"/>
            <a:ext cx="4252500" cy="40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800">
                <a:highlight>
                  <a:srgbClr val="FCFCFC"/>
                </a:highlight>
                <a:latin typeface="Inconsolata"/>
                <a:ea typeface="Inconsolata"/>
                <a:cs typeface="Inconsolata"/>
                <a:sym typeface="Inconsolata"/>
              </a:rPr>
              <a:t>124650d689d47f777f715a25260a29c2</a:t>
            </a:r>
            <a:endParaRPr sz="1800">
              <a:highlight>
                <a:srgbClr val="FCFCFC"/>
              </a:highlight>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b="1" sz="1050">
              <a:solidFill>
                <a:srgbClr val="333333"/>
              </a:solidFill>
              <a:highlight>
                <a:srgbClr val="FCFCFC"/>
              </a:highlight>
              <a:latin typeface="Roboto"/>
              <a:ea typeface="Roboto"/>
              <a:cs typeface="Roboto"/>
              <a:sym typeface="Roboto"/>
            </a:endParaRPr>
          </a:p>
          <a:p>
            <a:pPr indent="0" lvl="0" marL="0" rtl="0" algn="l">
              <a:spcBef>
                <a:spcPts val="0"/>
              </a:spcBef>
              <a:spcAft>
                <a:spcPts val="0"/>
              </a:spcAft>
              <a:buNone/>
            </a:pPr>
            <a:r>
              <a:t/>
            </a:r>
            <a:endParaRPr sz="1800">
              <a:highlight>
                <a:srgbClr val="FCFCFC"/>
              </a:highlight>
              <a:latin typeface="Inconsolata"/>
              <a:ea typeface="Inconsolata"/>
              <a:cs typeface="Inconsolata"/>
              <a:sym typeface="Inconsolata"/>
            </a:endParaRPr>
          </a:p>
        </p:txBody>
      </p:sp>
      <p:sp>
        <p:nvSpPr>
          <p:cNvPr id="4577" name="Google Shape;4577;p243"/>
          <p:cNvSpPr txBox="1"/>
          <p:nvPr/>
        </p:nvSpPr>
        <p:spPr>
          <a:xfrm>
            <a:off x="4583875" y="4128850"/>
            <a:ext cx="4281000" cy="348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200">
                <a:latin typeface="Roboto"/>
                <a:ea typeface="Roboto"/>
                <a:cs typeface="Roboto"/>
                <a:sym typeface="Roboto"/>
              </a:rPr>
              <a:t>This is the hash of the entire Declaration of Independence!</a:t>
            </a:r>
            <a:endParaRPr sz="1200">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1" name="Shape 4581"/>
        <p:cNvGrpSpPr/>
        <p:nvPr/>
      </p:nvGrpSpPr>
      <p:grpSpPr>
        <a:xfrm>
          <a:off x="0" y="0"/>
          <a:ext cx="0" cy="0"/>
          <a:chOff x="0" y="0"/>
          <a:chExt cx="0" cy="0"/>
        </a:xfrm>
      </p:grpSpPr>
      <p:pic>
        <p:nvPicPr>
          <p:cNvPr id="4582" name="Google Shape;4582;p244"/>
          <p:cNvPicPr preferRelativeResize="0"/>
          <p:nvPr/>
        </p:nvPicPr>
        <p:blipFill rotWithShape="1">
          <a:blip r:embed="rId3">
            <a:alphaModFix/>
          </a:blip>
          <a:srcRect b="-7937" l="-3097" r="-3717" t="-7937"/>
          <a:stretch/>
        </p:blipFill>
        <p:spPr>
          <a:xfrm>
            <a:off x="1338925" y="810500"/>
            <a:ext cx="6466139" cy="3938338"/>
          </a:xfrm>
          <a:prstGeom prst="rect">
            <a:avLst/>
          </a:prstGeom>
          <a:noFill/>
          <a:ln>
            <a:noFill/>
          </a:ln>
        </p:spPr>
      </p:pic>
      <p:sp>
        <p:nvSpPr>
          <p:cNvPr id="4583" name="Google Shape;4583;p2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Difference Four: Goals</a:t>
            </a:r>
            <a:endParaRPr>
              <a:solidFill>
                <a:schemeClr val="dk1"/>
              </a:solidFill>
            </a:endParaRPr>
          </a:p>
          <a:p>
            <a:pPr indent="0" lvl="0" marL="0" rtl="0" algn="l">
              <a:spcBef>
                <a:spcPts val="0"/>
              </a:spcBef>
              <a:spcAft>
                <a:spcPts val="0"/>
              </a:spcAft>
              <a:buNone/>
            </a:pPr>
            <a:r>
              <a:t/>
            </a:r>
            <a:endParaRPr/>
          </a:p>
        </p:txBody>
      </p:sp>
      <p:sp>
        <p:nvSpPr>
          <p:cNvPr id="4584" name="Google Shape;4584;p244"/>
          <p:cNvSpPr txBox="1"/>
          <p:nvPr>
            <p:ph idx="1" type="subTitle"/>
          </p:nvPr>
        </p:nvSpPr>
        <p:spPr>
          <a:xfrm>
            <a:off x="2054950" y="1993700"/>
            <a:ext cx="2083500" cy="14451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600">
                <a:latin typeface="Roboto Light"/>
                <a:ea typeface="Roboto Light"/>
                <a:cs typeface="Roboto Light"/>
                <a:sym typeface="Roboto Light"/>
              </a:rPr>
              <a:t>Encryption’s main goal is </a:t>
            </a:r>
            <a:r>
              <a:rPr lang="en" sz="2600">
                <a:latin typeface="Roboto Medium"/>
                <a:ea typeface="Roboto Medium"/>
                <a:cs typeface="Roboto Medium"/>
                <a:sym typeface="Roboto Medium"/>
              </a:rPr>
              <a:t>privacy</a:t>
            </a:r>
            <a:r>
              <a:rPr lang="en" sz="2600">
                <a:latin typeface="Roboto Light"/>
                <a:ea typeface="Roboto Light"/>
                <a:cs typeface="Roboto Light"/>
                <a:sym typeface="Roboto Light"/>
              </a:rPr>
              <a:t>.</a:t>
            </a:r>
            <a:endParaRPr sz="2600">
              <a:latin typeface="Roboto Light"/>
              <a:ea typeface="Roboto Light"/>
              <a:cs typeface="Roboto Light"/>
              <a:sym typeface="Roboto Light"/>
            </a:endParaRPr>
          </a:p>
        </p:txBody>
      </p:sp>
      <p:sp>
        <p:nvSpPr>
          <p:cNvPr id="4585" name="Google Shape;4585;p2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86" name="Google Shape;4586;p24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4587" name="Google Shape;4587;p244"/>
          <p:cNvSpPr txBox="1"/>
          <p:nvPr>
            <p:ph idx="1" type="subTitle"/>
          </p:nvPr>
        </p:nvSpPr>
        <p:spPr>
          <a:xfrm>
            <a:off x="5327775" y="1993700"/>
            <a:ext cx="2083500" cy="14451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 sz="2600">
                <a:latin typeface="Roboto Light"/>
                <a:ea typeface="Roboto Light"/>
                <a:cs typeface="Roboto Light"/>
                <a:sym typeface="Roboto Light"/>
              </a:rPr>
              <a:t>Hashing’s main goal is</a:t>
            </a:r>
            <a:r>
              <a:rPr lang="en" sz="2600">
                <a:latin typeface="Roboto Light"/>
                <a:ea typeface="Roboto Light"/>
                <a:cs typeface="Roboto Light"/>
                <a:sym typeface="Roboto Light"/>
              </a:rPr>
              <a:t> </a:t>
            </a:r>
            <a:r>
              <a:rPr lang="en" sz="2600">
                <a:latin typeface="Roboto Medium"/>
                <a:ea typeface="Roboto Medium"/>
                <a:cs typeface="Roboto Medium"/>
                <a:sym typeface="Roboto Medium"/>
              </a:rPr>
              <a:t>integrity</a:t>
            </a:r>
            <a:r>
              <a:rPr lang="en" sz="2600">
                <a:latin typeface="Roboto Light"/>
                <a:ea typeface="Roboto Light"/>
                <a:cs typeface="Roboto Light"/>
                <a:sym typeface="Roboto Light"/>
              </a:rPr>
              <a:t>.</a:t>
            </a:r>
            <a:endParaRPr sz="2600">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1" name="Shape 4591"/>
        <p:cNvGrpSpPr/>
        <p:nvPr/>
      </p:nvGrpSpPr>
      <p:grpSpPr>
        <a:xfrm>
          <a:off x="0" y="0"/>
          <a:ext cx="0" cy="0"/>
          <a:chOff x="0" y="0"/>
          <a:chExt cx="0" cy="0"/>
        </a:xfrm>
      </p:grpSpPr>
      <p:sp>
        <p:nvSpPr>
          <p:cNvPr id="4592" name="Google Shape;4592;p245"/>
          <p:cNvSpPr/>
          <p:nvPr/>
        </p:nvSpPr>
        <p:spPr>
          <a:xfrm>
            <a:off x="-12125" y="-150"/>
            <a:ext cx="9168600" cy="5143500"/>
          </a:xfrm>
          <a:prstGeom prst="rect">
            <a:avLst/>
          </a:prstGeom>
          <a:solidFill>
            <a:srgbClr val="007C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3" name="Google Shape;4593;p245"/>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
        <p:nvSpPr>
          <p:cNvPr id="4594" name="Google Shape;4594;p24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solidFill>
                  <a:srgbClr val="FFFFFF"/>
                </a:solidFill>
              </a:rPr>
              <a:t>‹#›</a:t>
            </a:fld>
            <a:endParaRPr sz="600">
              <a:solidFill>
                <a:srgbClr val="FFFFFF"/>
              </a:solidFill>
            </a:endParaRPr>
          </a:p>
        </p:txBody>
      </p:sp>
      <p:sp>
        <p:nvSpPr>
          <p:cNvPr id="4595" name="Google Shape;4595;p2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Difference Four: Goals</a:t>
            </a:r>
            <a:endParaRPr>
              <a:solidFill>
                <a:srgbClr val="FFFFFF"/>
              </a:solidFill>
            </a:endParaRPr>
          </a:p>
        </p:txBody>
      </p:sp>
      <p:sp>
        <p:nvSpPr>
          <p:cNvPr id="4596" name="Google Shape;4596;p2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rgbClr val="FFFFFF"/>
                </a:solidFill>
              </a:rPr>
              <a:t>If a small change is made to the input of a hashing algorithm, the message digest is completely different. </a:t>
            </a:r>
            <a:endParaRPr>
              <a:solidFill>
                <a:srgbClr val="FFFFFF"/>
              </a:solidFill>
            </a:endParaRPr>
          </a:p>
        </p:txBody>
      </p:sp>
      <p:sp>
        <p:nvSpPr>
          <p:cNvPr id="4597" name="Google Shape;4597;p2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598" name="Google Shape;4598;p245"/>
          <p:cNvSpPr/>
          <p:nvPr/>
        </p:nvSpPr>
        <p:spPr>
          <a:xfrm>
            <a:off x="1082150" y="1506400"/>
            <a:ext cx="6756900" cy="685200"/>
          </a:xfrm>
          <a:prstGeom prst="roundRect">
            <a:avLst>
              <a:gd fmla="val 10369" name="adj"/>
            </a:avLst>
          </a:prstGeom>
          <a:solidFill>
            <a:srgbClr val="CAFBFC"/>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4599" name="Google Shape;4599;p245"/>
          <p:cNvSpPr/>
          <p:nvPr/>
        </p:nvSpPr>
        <p:spPr>
          <a:xfrm>
            <a:off x="1082150" y="2324567"/>
            <a:ext cx="6756900" cy="685200"/>
          </a:xfrm>
          <a:prstGeom prst="roundRect">
            <a:avLst>
              <a:gd fmla="val 10369" name="adj"/>
            </a:avLst>
          </a:prstGeom>
          <a:solidFill>
            <a:srgbClr val="CA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45"/>
          <p:cNvSpPr/>
          <p:nvPr/>
        </p:nvSpPr>
        <p:spPr>
          <a:xfrm>
            <a:off x="1082150" y="3142733"/>
            <a:ext cx="6756900" cy="685200"/>
          </a:xfrm>
          <a:prstGeom prst="roundRect">
            <a:avLst>
              <a:gd fmla="val 10369" name="adj"/>
            </a:avLst>
          </a:prstGeom>
          <a:solidFill>
            <a:srgbClr val="CA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45"/>
          <p:cNvSpPr/>
          <p:nvPr/>
        </p:nvSpPr>
        <p:spPr>
          <a:xfrm>
            <a:off x="1082150" y="3960900"/>
            <a:ext cx="6756900" cy="685200"/>
          </a:xfrm>
          <a:prstGeom prst="roundRect">
            <a:avLst>
              <a:gd fmla="val 10369" name="adj"/>
            </a:avLst>
          </a:prstGeom>
          <a:solidFill>
            <a:srgbClr val="CA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45"/>
          <p:cNvSpPr/>
          <p:nvPr/>
        </p:nvSpPr>
        <p:spPr>
          <a:xfrm>
            <a:off x="3329750" y="1629450"/>
            <a:ext cx="199800" cy="4245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45"/>
          <p:cNvSpPr/>
          <p:nvPr/>
        </p:nvSpPr>
        <p:spPr>
          <a:xfrm>
            <a:off x="1350925" y="4121100"/>
            <a:ext cx="485100" cy="364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45"/>
          <p:cNvSpPr/>
          <p:nvPr/>
        </p:nvSpPr>
        <p:spPr>
          <a:xfrm>
            <a:off x="1082150" y="3960900"/>
            <a:ext cx="6756900" cy="685200"/>
          </a:xfrm>
          <a:prstGeom prst="roundRect">
            <a:avLst>
              <a:gd fmla="val 10369"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consolata"/>
                <a:ea typeface="Inconsolata"/>
                <a:cs typeface="Inconsolata"/>
                <a:sym typeface="Inconsolata"/>
              </a:rPr>
              <a:t>I Luv Cryptography!</a:t>
            </a:r>
            <a:r>
              <a:rPr lang="en" sz="1800">
                <a:solidFill>
                  <a:schemeClr val="dk1"/>
                </a:solidFill>
                <a:latin typeface="Inconsolata"/>
                <a:ea typeface="Inconsolata"/>
                <a:cs typeface="Inconsolata"/>
                <a:sym typeface="Inconsolata"/>
              </a:rPr>
              <a:t> </a:t>
            </a:r>
            <a:r>
              <a:rPr lang="en" sz="1800">
                <a:solidFill>
                  <a:schemeClr val="dk1"/>
                </a:solidFill>
                <a:latin typeface="Inconsolata"/>
                <a:ea typeface="Inconsolata"/>
                <a:cs typeface="Inconsolata"/>
                <a:sym typeface="Inconsolata"/>
              </a:rPr>
              <a:t>= ad7e7b47b58e28a2894f5fcf9dc41691Ω</a:t>
            </a:r>
            <a:endParaRPr/>
          </a:p>
        </p:txBody>
      </p:sp>
      <p:sp>
        <p:nvSpPr>
          <p:cNvPr id="4605" name="Google Shape;4605;p245"/>
          <p:cNvSpPr/>
          <p:nvPr/>
        </p:nvSpPr>
        <p:spPr>
          <a:xfrm>
            <a:off x="1082150" y="1495613"/>
            <a:ext cx="6756900" cy="685200"/>
          </a:xfrm>
          <a:prstGeom prst="roundRect">
            <a:avLst>
              <a:gd fmla="val 10369"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consolata"/>
                <a:ea typeface="Inconsolata"/>
                <a:cs typeface="Inconsolata"/>
                <a:sym typeface="Inconsolata"/>
              </a:rPr>
              <a:t>I Love Cryptography! = 676e4bff90a76853bda00773f7ad4bed</a:t>
            </a:r>
            <a:endParaRPr/>
          </a:p>
        </p:txBody>
      </p:sp>
      <p:sp>
        <p:nvSpPr>
          <p:cNvPr id="4606" name="Google Shape;4606;p245"/>
          <p:cNvSpPr/>
          <p:nvPr/>
        </p:nvSpPr>
        <p:spPr>
          <a:xfrm>
            <a:off x="3348500" y="2454925"/>
            <a:ext cx="261900" cy="4245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45"/>
          <p:cNvSpPr/>
          <p:nvPr/>
        </p:nvSpPr>
        <p:spPr>
          <a:xfrm>
            <a:off x="3329750" y="3273088"/>
            <a:ext cx="199800" cy="424500"/>
          </a:xfrm>
          <a:prstGeom prst="roundRect">
            <a:avLst>
              <a:gd fmla="val 16667"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45"/>
          <p:cNvSpPr/>
          <p:nvPr/>
        </p:nvSpPr>
        <p:spPr>
          <a:xfrm>
            <a:off x="1082150" y="2324567"/>
            <a:ext cx="6756900" cy="685200"/>
          </a:xfrm>
          <a:prstGeom prst="roundRect">
            <a:avLst>
              <a:gd fmla="val 10369"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consolata"/>
                <a:ea typeface="Inconsolata"/>
                <a:cs typeface="Inconsolata"/>
                <a:sym typeface="Inconsolata"/>
              </a:rPr>
              <a:t>I Love Cryptography!! = 4e6fc433ff57a6c4a854cbbeff65f61a</a:t>
            </a:r>
            <a:endParaRPr/>
          </a:p>
        </p:txBody>
      </p:sp>
      <p:sp>
        <p:nvSpPr>
          <p:cNvPr id="4609" name="Google Shape;4609;p245"/>
          <p:cNvSpPr/>
          <p:nvPr/>
        </p:nvSpPr>
        <p:spPr>
          <a:xfrm>
            <a:off x="1082150" y="3142733"/>
            <a:ext cx="6756900" cy="685200"/>
          </a:xfrm>
          <a:prstGeom prst="roundRect">
            <a:avLst>
              <a:gd fmla="val 10369"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consolata"/>
                <a:ea typeface="Inconsolata"/>
                <a:cs typeface="Inconsolata"/>
                <a:sym typeface="Inconsolata"/>
              </a:rPr>
              <a:t>I Love Cryptography? = d7a5035b338b66bf7f50dc85dbf1a279</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3" name="Shape 4613"/>
        <p:cNvGrpSpPr/>
        <p:nvPr/>
      </p:nvGrpSpPr>
      <p:grpSpPr>
        <a:xfrm>
          <a:off x="0" y="0"/>
          <a:ext cx="0" cy="0"/>
          <a:chOff x="0" y="0"/>
          <a:chExt cx="0" cy="0"/>
        </a:xfrm>
      </p:grpSpPr>
      <p:sp>
        <p:nvSpPr>
          <p:cNvPr id="4614" name="Google Shape;4614;p2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Hashing Algorithms</a:t>
            </a:r>
            <a:endParaRPr>
              <a:solidFill>
                <a:schemeClr val="dk1"/>
              </a:solidFill>
            </a:endParaRPr>
          </a:p>
          <a:p>
            <a:pPr indent="0" lvl="0" marL="0" rtl="0" algn="l">
              <a:spcBef>
                <a:spcPts val="0"/>
              </a:spcBef>
              <a:spcAft>
                <a:spcPts val="0"/>
              </a:spcAft>
              <a:buNone/>
            </a:pPr>
            <a:r>
              <a:t/>
            </a:r>
            <a:endParaRPr/>
          </a:p>
        </p:txBody>
      </p:sp>
      <p:sp>
        <p:nvSpPr>
          <p:cNvPr id="4615" name="Google Shape;4615;p2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Hashing has several algorithms:</a:t>
            </a:r>
            <a:endParaRPr>
              <a:solidFill>
                <a:schemeClr val="dk1"/>
              </a:solidFill>
            </a:endParaRPr>
          </a:p>
          <a:p>
            <a:pPr indent="0" lvl="0" marL="0" rtl="0" algn="l">
              <a:spcBef>
                <a:spcPts val="0"/>
              </a:spcBef>
              <a:spcAft>
                <a:spcPts val="0"/>
              </a:spcAft>
              <a:buNone/>
            </a:pPr>
            <a:r>
              <a:t/>
            </a:r>
            <a:endParaRPr/>
          </a:p>
        </p:txBody>
      </p:sp>
      <p:sp>
        <p:nvSpPr>
          <p:cNvPr id="4616" name="Google Shape;4616;p24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17" name="Google Shape;4617;p246"/>
          <p:cNvSpPr txBox="1"/>
          <p:nvPr/>
        </p:nvSpPr>
        <p:spPr>
          <a:xfrm>
            <a:off x="462975" y="1251400"/>
            <a:ext cx="3442500" cy="1151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007CA8"/>
                </a:solidFill>
                <a:latin typeface="Roboto"/>
                <a:ea typeface="Roboto"/>
                <a:cs typeface="Roboto"/>
                <a:sym typeface="Roboto"/>
              </a:rPr>
              <a:t>SHA</a:t>
            </a:r>
            <a:endParaRPr b="1" sz="3000">
              <a:solidFill>
                <a:srgbClr val="007CA8"/>
              </a:solidFill>
              <a:latin typeface="Roboto"/>
              <a:ea typeface="Roboto"/>
              <a:cs typeface="Roboto"/>
              <a:sym typeface="Roboto"/>
            </a:endParaRPr>
          </a:p>
          <a:p>
            <a:pPr indent="0" lvl="0" marL="0" rtl="0" algn="l">
              <a:lnSpc>
                <a:spcPct val="115000"/>
              </a:lnSpc>
              <a:spcBef>
                <a:spcPts val="0"/>
              </a:spcBef>
              <a:spcAft>
                <a:spcPts val="800"/>
              </a:spcAft>
              <a:buNone/>
            </a:pPr>
            <a:r>
              <a:rPr lang="en">
                <a:latin typeface="Roboto"/>
                <a:ea typeface="Roboto"/>
                <a:cs typeface="Roboto"/>
                <a:sym typeface="Roboto"/>
              </a:rPr>
              <a:t>stands for Secure Hashing Algorithms, and includes its successors, </a:t>
            </a:r>
            <a:r>
              <a:rPr lang="en">
                <a:latin typeface="Roboto Medium"/>
                <a:ea typeface="Roboto Medium"/>
                <a:cs typeface="Roboto Medium"/>
                <a:sym typeface="Roboto Medium"/>
              </a:rPr>
              <a:t>SHA1</a:t>
            </a:r>
            <a:r>
              <a:rPr lang="en">
                <a:latin typeface="Roboto"/>
                <a:ea typeface="Roboto"/>
                <a:cs typeface="Roboto"/>
                <a:sym typeface="Roboto"/>
              </a:rPr>
              <a:t> and </a:t>
            </a:r>
            <a:r>
              <a:rPr lang="en">
                <a:latin typeface="Roboto Medium"/>
                <a:ea typeface="Roboto Medium"/>
                <a:cs typeface="Roboto Medium"/>
                <a:sym typeface="Roboto Medium"/>
              </a:rPr>
              <a:t>SHA2.</a:t>
            </a:r>
            <a:endParaRPr>
              <a:latin typeface="Roboto Medium"/>
              <a:ea typeface="Roboto Medium"/>
              <a:cs typeface="Roboto Medium"/>
              <a:sym typeface="Roboto Medium"/>
            </a:endParaRPr>
          </a:p>
        </p:txBody>
      </p:sp>
      <p:sp>
        <p:nvSpPr>
          <p:cNvPr id="4618" name="Google Shape;4618;p246"/>
          <p:cNvSpPr txBox="1"/>
          <p:nvPr/>
        </p:nvSpPr>
        <p:spPr>
          <a:xfrm>
            <a:off x="4690950" y="1251400"/>
            <a:ext cx="3693600" cy="92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007CA8"/>
                </a:solidFill>
                <a:latin typeface="Roboto"/>
                <a:ea typeface="Roboto"/>
                <a:cs typeface="Roboto"/>
                <a:sym typeface="Roboto"/>
              </a:rPr>
              <a:t>MD</a:t>
            </a:r>
            <a:endParaRPr b="1" sz="3000">
              <a:solidFill>
                <a:srgbClr val="007CA8"/>
              </a:solidFill>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stands for Message Digest and has </a:t>
            </a:r>
            <a:br>
              <a:rPr lang="en">
                <a:latin typeface="Roboto"/>
                <a:ea typeface="Roboto"/>
                <a:cs typeface="Roboto"/>
                <a:sym typeface="Roboto"/>
              </a:rPr>
            </a:br>
            <a:r>
              <a:rPr lang="en">
                <a:latin typeface="Roboto"/>
                <a:ea typeface="Roboto"/>
                <a:cs typeface="Roboto"/>
                <a:sym typeface="Roboto"/>
              </a:rPr>
              <a:t>several variations: </a:t>
            </a:r>
            <a:r>
              <a:rPr lang="en">
                <a:latin typeface="Roboto Medium"/>
                <a:ea typeface="Roboto Medium"/>
                <a:cs typeface="Roboto Medium"/>
                <a:sym typeface="Roboto Medium"/>
              </a:rPr>
              <a:t>MD2</a:t>
            </a:r>
            <a:r>
              <a:rPr lang="en">
                <a:latin typeface="Roboto"/>
                <a:ea typeface="Roboto"/>
                <a:cs typeface="Roboto"/>
                <a:sym typeface="Roboto"/>
              </a:rPr>
              <a:t>, </a:t>
            </a:r>
            <a:r>
              <a:rPr lang="en">
                <a:latin typeface="Roboto Medium"/>
                <a:ea typeface="Roboto Medium"/>
                <a:cs typeface="Roboto Medium"/>
                <a:sym typeface="Roboto Medium"/>
              </a:rPr>
              <a:t>MD4</a:t>
            </a:r>
            <a:r>
              <a:rPr lang="en">
                <a:latin typeface="Roboto"/>
                <a:ea typeface="Roboto"/>
                <a:cs typeface="Roboto"/>
                <a:sym typeface="Roboto"/>
              </a:rPr>
              <a:t>, and </a:t>
            </a:r>
            <a:r>
              <a:rPr lang="en">
                <a:latin typeface="Roboto Medium"/>
                <a:ea typeface="Roboto Medium"/>
                <a:cs typeface="Roboto Medium"/>
                <a:sym typeface="Roboto Medium"/>
              </a:rPr>
              <a:t>MD5</a:t>
            </a:r>
            <a:r>
              <a:rPr lang="en">
                <a:latin typeface="Roboto"/>
                <a:ea typeface="Roboto"/>
                <a:cs typeface="Roboto"/>
                <a:sym typeface="Roboto"/>
              </a:rPr>
              <a:t>.</a:t>
            </a:r>
            <a:endParaRPr>
              <a:solidFill>
                <a:srgbClr val="000000"/>
              </a:solidFill>
              <a:latin typeface="Roboto"/>
              <a:ea typeface="Roboto"/>
              <a:cs typeface="Roboto"/>
              <a:sym typeface="Roboto"/>
            </a:endParaRPr>
          </a:p>
          <a:p>
            <a:pPr indent="0" lvl="0" marL="0" rtl="0" algn="l">
              <a:spcBef>
                <a:spcPts val="800"/>
              </a:spcBef>
              <a:spcAft>
                <a:spcPts val="0"/>
              </a:spcAft>
              <a:buNone/>
            </a:pPr>
            <a:r>
              <a:t/>
            </a:r>
            <a:endParaRPr>
              <a:solidFill>
                <a:srgbClr val="000000"/>
              </a:solidFill>
              <a:latin typeface="Roboto"/>
              <a:ea typeface="Roboto"/>
              <a:cs typeface="Roboto"/>
              <a:sym typeface="Roboto"/>
            </a:endParaRPr>
          </a:p>
          <a:p>
            <a:pPr indent="0" lvl="0" marL="0" rtl="0" algn="l">
              <a:spcBef>
                <a:spcPts val="800"/>
              </a:spcBef>
              <a:spcAft>
                <a:spcPts val="800"/>
              </a:spcAft>
              <a:buNone/>
            </a:pPr>
            <a:r>
              <a:t/>
            </a:r>
            <a:endParaRPr>
              <a:latin typeface="Roboto"/>
              <a:ea typeface="Roboto"/>
              <a:cs typeface="Roboto"/>
              <a:sym typeface="Roboto"/>
            </a:endParaRPr>
          </a:p>
        </p:txBody>
      </p:sp>
      <p:pic>
        <p:nvPicPr>
          <p:cNvPr id="4619" name="Google Shape;4619;p246"/>
          <p:cNvPicPr preferRelativeResize="0"/>
          <p:nvPr/>
        </p:nvPicPr>
        <p:blipFill>
          <a:blip r:embed="rId3">
            <a:alphaModFix/>
          </a:blip>
          <a:stretch>
            <a:fillRect/>
          </a:stretch>
        </p:blipFill>
        <p:spPr>
          <a:xfrm>
            <a:off x="3905475" y="1195500"/>
            <a:ext cx="827450" cy="3566425"/>
          </a:xfrm>
          <a:prstGeom prst="rect">
            <a:avLst/>
          </a:prstGeom>
          <a:noFill/>
          <a:ln>
            <a:noFill/>
          </a:ln>
        </p:spPr>
      </p:pic>
      <p:pic>
        <p:nvPicPr>
          <p:cNvPr id="4620" name="Google Shape;4620;p246"/>
          <p:cNvPicPr preferRelativeResize="0"/>
          <p:nvPr/>
        </p:nvPicPr>
        <p:blipFill>
          <a:blip r:embed="rId3">
            <a:alphaModFix/>
          </a:blip>
          <a:stretch>
            <a:fillRect/>
          </a:stretch>
        </p:blipFill>
        <p:spPr>
          <a:xfrm rot="5400000">
            <a:off x="1662798" y="930899"/>
            <a:ext cx="827450" cy="3905701"/>
          </a:xfrm>
          <a:prstGeom prst="rect">
            <a:avLst/>
          </a:prstGeom>
          <a:noFill/>
          <a:ln>
            <a:noFill/>
          </a:ln>
        </p:spPr>
      </p:pic>
      <p:pic>
        <p:nvPicPr>
          <p:cNvPr id="4621" name="Google Shape;4621;p246"/>
          <p:cNvPicPr preferRelativeResize="0"/>
          <p:nvPr/>
        </p:nvPicPr>
        <p:blipFill>
          <a:blip r:embed="rId3">
            <a:alphaModFix/>
          </a:blip>
          <a:stretch>
            <a:fillRect/>
          </a:stretch>
        </p:blipFill>
        <p:spPr>
          <a:xfrm rot="5400000">
            <a:off x="5886798" y="930899"/>
            <a:ext cx="827450" cy="3905701"/>
          </a:xfrm>
          <a:prstGeom prst="rect">
            <a:avLst/>
          </a:prstGeom>
          <a:noFill/>
          <a:ln>
            <a:noFill/>
          </a:ln>
        </p:spPr>
      </p:pic>
      <p:sp>
        <p:nvSpPr>
          <p:cNvPr id="4622" name="Google Shape;4622;p246"/>
          <p:cNvSpPr txBox="1"/>
          <p:nvPr/>
        </p:nvSpPr>
        <p:spPr>
          <a:xfrm>
            <a:off x="462975" y="3120500"/>
            <a:ext cx="3442500" cy="105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007CA8"/>
                </a:solidFill>
                <a:latin typeface="Roboto"/>
                <a:ea typeface="Roboto"/>
                <a:cs typeface="Roboto"/>
                <a:sym typeface="Roboto"/>
              </a:rPr>
              <a:t>SHA2</a:t>
            </a:r>
            <a:endParaRPr b="1" sz="3000">
              <a:solidFill>
                <a:srgbClr val="007CA8"/>
              </a:solidFill>
              <a:latin typeface="Roboto"/>
              <a:ea typeface="Roboto"/>
              <a:cs typeface="Roboto"/>
              <a:sym typeface="Roboto"/>
            </a:endParaRPr>
          </a:p>
          <a:p>
            <a:pPr indent="0" lvl="0" marL="0" rtl="0" algn="l">
              <a:lnSpc>
                <a:spcPct val="115000"/>
              </a:lnSpc>
              <a:spcBef>
                <a:spcPts val="0"/>
              </a:spcBef>
              <a:spcAft>
                <a:spcPts val="800"/>
              </a:spcAft>
              <a:buNone/>
            </a:pPr>
            <a:r>
              <a:rPr lang="en">
                <a:latin typeface="Roboto"/>
                <a:ea typeface="Roboto"/>
                <a:cs typeface="Roboto"/>
                <a:sym typeface="Roboto"/>
              </a:rPr>
              <a:t>has variations with different security strengths: </a:t>
            </a:r>
            <a:r>
              <a:rPr lang="en">
                <a:latin typeface="Roboto Medium"/>
                <a:ea typeface="Roboto Medium"/>
                <a:cs typeface="Roboto Medium"/>
                <a:sym typeface="Roboto Medium"/>
              </a:rPr>
              <a:t>SHA-256</a:t>
            </a:r>
            <a:r>
              <a:rPr lang="en">
                <a:latin typeface="Roboto"/>
                <a:ea typeface="Roboto"/>
                <a:cs typeface="Roboto"/>
                <a:sym typeface="Roboto"/>
              </a:rPr>
              <a:t> and </a:t>
            </a:r>
            <a:r>
              <a:rPr lang="en">
                <a:latin typeface="Roboto Medium"/>
                <a:ea typeface="Roboto Medium"/>
                <a:cs typeface="Roboto Medium"/>
                <a:sym typeface="Roboto Medium"/>
              </a:rPr>
              <a:t>SHA-512</a:t>
            </a:r>
            <a:r>
              <a:rPr lang="en">
                <a:latin typeface="Roboto"/>
                <a:ea typeface="Roboto"/>
                <a:cs typeface="Roboto"/>
                <a:sym typeface="Roboto"/>
              </a:rPr>
              <a:t>.</a:t>
            </a:r>
            <a:endParaRPr>
              <a:latin typeface="Roboto"/>
              <a:ea typeface="Roboto"/>
              <a:cs typeface="Roboto"/>
              <a:sym typeface="Roboto"/>
            </a:endParaRPr>
          </a:p>
        </p:txBody>
      </p:sp>
      <p:sp>
        <p:nvSpPr>
          <p:cNvPr id="4623" name="Google Shape;4623;p246"/>
          <p:cNvSpPr txBox="1"/>
          <p:nvPr/>
        </p:nvSpPr>
        <p:spPr>
          <a:xfrm>
            <a:off x="4690950" y="3120500"/>
            <a:ext cx="3693600" cy="1198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rgbClr val="007CA8"/>
                </a:solidFill>
                <a:latin typeface="Roboto"/>
                <a:ea typeface="Roboto"/>
                <a:cs typeface="Roboto"/>
                <a:sym typeface="Roboto"/>
              </a:rPr>
              <a:t>LM </a:t>
            </a:r>
            <a:r>
              <a:rPr lang="en" sz="3000">
                <a:solidFill>
                  <a:srgbClr val="007CA8"/>
                </a:solidFill>
                <a:latin typeface="Roboto"/>
                <a:ea typeface="Roboto"/>
                <a:cs typeface="Roboto"/>
                <a:sym typeface="Roboto"/>
              </a:rPr>
              <a:t>and</a:t>
            </a:r>
            <a:r>
              <a:rPr b="1" lang="en" sz="3000">
                <a:solidFill>
                  <a:srgbClr val="007CA8"/>
                </a:solidFill>
                <a:latin typeface="Roboto"/>
                <a:ea typeface="Roboto"/>
                <a:cs typeface="Roboto"/>
                <a:sym typeface="Roboto"/>
              </a:rPr>
              <a:t> NTLM</a:t>
            </a:r>
            <a:endParaRPr b="1" sz="3000">
              <a:solidFill>
                <a:srgbClr val="007CA8"/>
              </a:solidFill>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are hashes used by </a:t>
            </a:r>
            <a:r>
              <a:rPr lang="en">
                <a:latin typeface="Roboto"/>
                <a:ea typeface="Roboto"/>
                <a:cs typeface="Roboto"/>
                <a:sym typeface="Roboto"/>
              </a:rPr>
              <a:t>Windows</a:t>
            </a:r>
            <a:r>
              <a:rPr lang="en">
                <a:latin typeface="Roboto"/>
                <a:ea typeface="Roboto"/>
                <a:cs typeface="Roboto"/>
                <a:sym typeface="Roboto"/>
              </a:rPr>
              <a:t>.</a:t>
            </a:r>
            <a:endParaRPr>
              <a:solidFill>
                <a:srgbClr val="000000"/>
              </a:solidFill>
              <a:latin typeface="Roboto"/>
              <a:ea typeface="Roboto"/>
              <a:cs typeface="Roboto"/>
              <a:sym typeface="Roboto"/>
            </a:endParaRPr>
          </a:p>
          <a:p>
            <a:pPr indent="0" lvl="0" marL="0" rtl="0" algn="l">
              <a:spcBef>
                <a:spcPts val="800"/>
              </a:spcBef>
              <a:spcAft>
                <a:spcPts val="0"/>
              </a:spcAft>
              <a:buNone/>
            </a:pPr>
            <a:r>
              <a:t/>
            </a:r>
            <a:endParaRPr>
              <a:solidFill>
                <a:srgbClr val="000000"/>
              </a:solidFill>
              <a:latin typeface="Roboto"/>
              <a:ea typeface="Roboto"/>
              <a:cs typeface="Roboto"/>
              <a:sym typeface="Roboto"/>
            </a:endParaRPr>
          </a:p>
          <a:p>
            <a:pPr indent="0" lvl="0" marL="0" rtl="0" algn="l">
              <a:spcBef>
                <a:spcPts val="800"/>
              </a:spcBef>
              <a:spcAft>
                <a:spcPts val="800"/>
              </a:spcAft>
              <a:buNone/>
            </a:pPr>
            <a:r>
              <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7" name="Shape 4627"/>
        <p:cNvGrpSpPr/>
        <p:nvPr/>
      </p:nvGrpSpPr>
      <p:grpSpPr>
        <a:xfrm>
          <a:off x="0" y="0"/>
          <a:ext cx="0" cy="0"/>
          <a:chOff x="0" y="0"/>
          <a:chExt cx="0" cy="0"/>
        </a:xfrm>
      </p:grpSpPr>
      <p:sp>
        <p:nvSpPr>
          <p:cNvPr id="4628" name="Google Shape;4628;p2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29" name="Google Shape;4629;p24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latin typeface="Roboto Light"/>
                <a:ea typeface="Roboto Light"/>
                <a:cs typeface="Roboto Light"/>
                <a:sym typeface="Roboto Light"/>
              </a:rPr>
              <a:t>Creating Hashes on the Command Line</a:t>
            </a:r>
            <a:endParaRPr>
              <a:latin typeface="Roboto Light"/>
              <a:ea typeface="Roboto Light"/>
              <a:cs typeface="Roboto Light"/>
              <a:sym typeface="Roboto Light"/>
            </a:endParaRPr>
          </a:p>
        </p:txBody>
      </p:sp>
      <p:sp>
        <p:nvSpPr>
          <p:cNvPr id="4630" name="Google Shape;4630;p24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8" name="Shape 4088"/>
        <p:cNvGrpSpPr/>
        <p:nvPr/>
      </p:nvGrpSpPr>
      <p:grpSpPr>
        <a:xfrm>
          <a:off x="0" y="0"/>
          <a:ext cx="0" cy="0"/>
          <a:chOff x="0" y="0"/>
          <a:chExt cx="0" cy="0"/>
        </a:xfrm>
      </p:grpSpPr>
      <p:sp>
        <p:nvSpPr>
          <p:cNvPr id="4089" name="Google Shape;4089;p21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4090" name="Google Shape;4090;p2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091" name="Google Shape;4091;p212"/>
          <p:cNvSpPr txBox="1"/>
          <p:nvPr>
            <p:ph idx="2" type="title"/>
          </p:nvPr>
        </p:nvSpPr>
        <p:spPr>
          <a:xfrm>
            <a:off x="273900" y="1012625"/>
            <a:ext cx="8870100" cy="27945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t> </a:t>
            </a:r>
            <a:r>
              <a:rPr lang="en">
                <a:latin typeface="Roboto Light"/>
                <a:ea typeface="Roboto Light"/>
                <a:cs typeface="Roboto Light"/>
                <a:sym typeface="Roboto Light"/>
              </a:rPr>
              <a:t>Cryptography Refresher</a:t>
            </a:r>
            <a:endParaRPr>
              <a:latin typeface="Roboto Light"/>
              <a:ea typeface="Roboto Light"/>
              <a:cs typeface="Roboto Light"/>
              <a:sym typeface="Roboto Light"/>
            </a:endParaRPr>
          </a:p>
          <a:p>
            <a:pPr indent="0" lvl="0" marL="0" rtl="0" algn="l">
              <a:lnSpc>
                <a:spcPct val="115000"/>
              </a:lnSpc>
              <a:spcBef>
                <a:spcPts val="500"/>
              </a:spcBef>
              <a:spcAft>
                <a:spcPts val="0"/>
              </a:spcAft>
              <a:buNone/>
            </a:pPr>
            <a:r>
              <a:rPr lang="en" sz="1800">
                <a:latin typeface="Roboto Light"/>
                <a:ea typeface="Roboto Light"/>
                <a:cs typeface="Roboto Light"/>
                <a:sym typeface="Roboto Light"/>
              </a:rPr>
              <a:t>In the activities today, you will continue</a:t>
            </a:r>
            <a:r>
              <a:rPr lang="en" sz="1800">
                <a:latin typeface="Roboto Light"/>
                <a:ea typeface="Roboto Light"/>
                <a:cs typeface="Roboto Light"/>
                <a:sym typeface="Roboto Light"/>
              </a:rPr>
              <a:t> </a:t>
            </a:r>
            <a:br>
              <a:rPr lang="en" sz="1800">
                <a:latin typeface="Roboto Light"/>
                <a:ea typeface="Roboto Light"/>
                <a:cs typeface="Roboto Light"/>
                <a:sym typeface="Roboto Light"/>
              </a:rPr>
            </a:br>
            <a:r>
              <a:rPr lang="en" sz="1800">
                <a:latin typeface="Roboto Light"/>
                <a:ea typeface="Roboto Light"/>
                <a:cs typeface="Roboto Light"/>
                <a:sym typeface="Roboto Light"/>
              </a:rPr>
              <a:t>your</a:t>
            </a:r>
            <a:r>
              <a:rPr lang="en" sz="1800">
                <a:latin typeface="Roboto Light"/>
                <a:ea typeface="Roboto Light"/>
                <a:cs typeface="Roboto Light"/>
                <a:sym typeface="Roboto Light"/>
              </a:rPr>
              <a:t> role of security analyst at Hill Valley Police Department. </a:t>
            </a:r>
            <a:endParaRPr sz="1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1800">
              <a:latin typeface="Roboto Light"/>
              <a:ea typeface="Roboto Light"/>
              <a:cs typeface="Roboto Light"/>
              <a:sym typeface="Roboto Light"/>
            </a:endParaRPr>
          </a:p>
          <a:p>
            <a:pPr indent="0" lvl="0" marL="0" rtl="0" algn="l">
              <a:lnSpc>
                <a:spcPct val="115000"/>
              </a:lnSpc>
              <a:spcBef>
                <a:spcPts val="0"/>
              </a:spcBef>
              <a:spcAft>
                <a:spcPts val="0"/>
              </a:spcAft>
              <a:buNone/>
            </a:pPr>
            <a:r>
              <a:rPr lang="en" sz="1800">
                <a:latin typeface="Roboto Light"/>
                <a:ea typeface="Roboto Light"/>
                <a:cs typeface="Roboto Light"/>
                <a:sym typeface="Roboto Light"/>
              </a:rPr>
              <a:t>In this review activity, you must encrypt and decrypt a message using OpenSSL. </a:t>
            </a:r>
            <a:endParaRPr sz="1800">
              <a:latin typeface="Roboto Light"/>
              <a:ea typeface="Roboto Light"/>
              <a:cs typeface="Roboto Light"/>
              <a:sym typeface="Roboto Light"/>
            </a:endParaRPr>
          </a:p>
        </p:txBody>
      </p:sp>
      <p:sp>
        <p:nvSpPr>
          <p:cNvPr id="4092" name="Google Shape;4092;p21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4" name="Shape 4634"/>
        <p:cNvGrpSpPr/>
        <p:nvPr/>
      </p:nvGrpSpPr>
      <p:grpSpPr>
        <a:xfrm>
          <a:off x="0" y="0"/>
          <a:ext cx="0" cy="0"/>
          <a:chOff x="0" y="0"/>
          <a:chExt cx="0" cy="0"/>
        </a:xfrm>
      </p:grpSpPr>
      <p:sp>
        <p:nvSpPr>
          <p:cNvPr id="4635" name="Google Shape;4635;p24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17 Minutes</a:t>
            </a:r>
            <a:endParaRPr/>
          </a:p>
        </p:txBody>
      </p:sp>
      <p:sp>
        <p:nvSpPr>
          <p:cNvPr id="4636" name="Google Shape;4636;p2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37" name="Google Shape;4637;p24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solidFill>
                  <a:schemeClr val="dk1"/>
                </a:solidFill>
                <a:latin typeface="Roboto Medium"/>
                <a:ea typeface="Roboto Medium"/>
                <a:cs typeface="Roboto Medium"/>
                <a:sym typeface="Roboto Medium"/>
              </a:rPr>
              <a:t>Activity: </a:t>
            </a:r>
            <a:r>
              <a:rPr lang="en">
                <a:solidFill>
                  <a:schemeClr val="dk1"/>
                </a:solidFill>
                <a:latin typeface="Roboto Light"/>
                <a:ea typeface="Roboto Light"/>
                <a:cs typeface="Roboto Light"/>
                <a:sym typeface="Roboto Light"/>
              </a:rPr>
              <a:t>Generating Hashes</a:t>
            </a:r>
            <a:endParaRPr/>
          </a:p>
          <a:p>
            <a:pPr indent="0" lvl="0" marL="0" rtl="0" algn="l">
              <a:lnSpc>
                <a:spcPct val="115000"/>
              </a:lnSpc>
              <a:spcBef>
                <a:spcPts val="500"/>
              </a:spcBef>
              <a:spcAft>
                <a:spcPts val="0"/>
              </a:spcAft>
              <a:buNone/>
            </a:pPr>
            <a:r>
              <a:rPr lang="en" sz="1800">
                <a:latin typeface="Roboto Light"/>
                <a:ea typeface="Roboto Light"/>
                <a:cs typeface="Roboto Light"/>
                <a:sym typeface="Roboto Light"/>
              </a:rPr>
              <a:t>In this activity, you will verify the integrity of files by generating hashes of current and backup files, and then comparing them. </a:t>
            </a:r>
            <a:endParaRPr sz="1800">
              <a:latin typeface="Roboto Light"/>
              <a:ea typeface="Roboto Light"/>
              <a:cs typeface="Roboto Light"/>
              <a:sym typeface="Roboto Light"/>
            </a:endParaRPr>
          </a:p>
        </p:txBody>
      </p:sp>
      <p:sp>
        <p:nvSpPr>
          <p:cNvPr id="4638" name="Google Shape;4638;p24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2" name="Shape 4642"/>
        <p:cNvGrpSpPr/>
        <p:nvPr/>
      </p:nvGrpSpPr>
      <p:grpSpPr>
        <a:xfrm>
          <a:off x="0" y="0"/>
          <a:ext cx="0" cy="0"/>
          <a:chOff x="0" y="0"/>
          <a:chExt cx="0" cy="0"/>
        </a:xfrm>
      </p:grpSpPr>
      <p:sp>
        <p:nvSpPr>
          <p:cNvPr id="4643" name="Google Shape;4643;p2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44" name="Google Shape;4644;p24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8" name="Shape 4648"/>
        <p:cNvGrpSpPr/>
        <p:nvPr/>
      </p:nvGrpSpPr>
      <p:grpSpPr>
        <a:xfrm>
          <a:off x="0" y="0"/>
          <a:ext cx="0" cy="0"/>
          <a:chOff x="0" y="0"/>
          <a:chExt cx="0" cy="0"/>
        </a:xfrm>
      </p:grpSpPr>
      <p:sp>
        <p:nvSpPr>
          <p:cNvPr id="4649" name="Google Shape;4649;p25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Digital Signatures</a:t>
            </a:r>
            <a:endParaRPr/>
          </a:p>
        </p:txBody>
      </p:sp>
      <p:sp>
        <p:nvSpPr>
          <p:cNvPr id="4650" name="Google Shape;4650;p2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51" name="Google Shape;4651;p25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5" name="Shape 4655"/>
        <p:cNvGrpSpPr/>
        <p:nvPr/>
      </p:nvGrpSpPr>
      <p:grpSpPr>
        <a:xfrm>
          <a:off x="0" y="0"/>
          <a:ext cx="0" cy="0"/>
          <a:chOff x="0" y="0"/>
          <a:chExt cx="0" cy="0"/>
        </a:xfrm>
      </p:grpSpPr>
      <p:sp>
        <p:nvSpPr>
          <p:cNvPr id="4656" name="Google Shape;4656;p251"/>
          <p:cNvSpPr txBox="1"/>
          <p:nvPr>
            <p:ph type="title"/>
          </p:nvPr>
        </p:nvSpPr>
        <p:spPr>
          <a:xfrm>
            <a:off x="2544050" y="1545675"/>
            <a:ext cx="60636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Cryptography can also be used to validate</a:t>
            </a:r>
            <a:r>
              <a:rPr lang="en"/>
              <a:t> </a:t>
            </a:r>
            <a:r>
              <a:rPr lang="en">
                <a:latin typeface="Roboto Medium"/>
                <a:ea typeface="Roboto Medium"/>
                <a:cs typeface="Roboto Medium"/>
                <a:sym typeface="Roboto Medium"/>
              </a:rPr>
              <a:t>authenticity</a:t>
            </a:r>
            <a:r>
              <a:rPr lang="en"/>
              <a:t> </a:t>
            </a:r>
            <a:r>
              <a:rPr lang="en">
                <a:latin typeface="Roboto Light"/>
                <a:ea typeface="Roboto Light"/>
                <a:cs typeface="Roboto Light"/>
                <a:sym typeface="Roboto Light"/>
              </a:rPr>
              <a:t>using</a:t>
            </a:r>
            <a:r>
              <a:rPr lang="en"/>
              <a:t> </a:t>
            </a:r>
            <a:r>
              <a:rPr lang="en">
                <a:latin typeface="Roboto Medium"/>
                <a:ea typeface="Roboto Medium"/>
                <a:cs typeface="Roboto Medium"/>
                <a:sym typeface="Roboto Medium"/>
              </a:rPr>
              <a:t>digital signatures</a:t>
            </a:r>
            <a:r>
              <a:rPr lang="en">
                <a:latin typeface="Roboto Light"/>
                <a:ea typeface="Roboto Light"/>
                <a:cs typeface="Roboto Light"/>
                <a:sym typeface="Roboto Light"/>
              </a:rPr>
              <a:t>.</a:t>
            </a:r>
            <a:r>
              <a:rPr b="1" lang="en"/>
              <a:t> </a:t>
            </a:r>
            <a:endParaRPr b="1"/>
          </a:p>
        </p:txBody>
      </p:sp>
      <p:sp>
        <p:nvSpPr>
          <p:cNvPr id="4657" name="Google Shape;4657;p2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58" name="Google Shape;4658;p25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2" name="Shape 4662"/>
        <p:cNvGrpSpPr/>
        <p:nvPr/>
      </p:nvGrpSpPr>
      <p:grpSpPr>
        <a:xfrm>
          <a:off x="0" y="0"/>
          <a:ext cx="0" cy="0"/>
          <a:chOff x="0" y="0"/>
          <a:chExt cx="0" cy="0"/>
        </a:xfrm>
      </p:grpSpPr>
      <p:sp>
        <p:nvSpPr>
          <p:cNvPr id="4663" name="Google Shape;4663;p2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Digital Signatures</a:t>
            </a:r>
            <a:endParaRPr/>
          </a:p>
        </p:txBody>
      </p:sp>
      <p:sp>
        <p:nvSpPr>
          <p:cNvPr id="4664" name="Google Shape;4664;p25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(Source)</a:t>
            </a:r>
            <a:endParaRPr/>
          </a:p>
        </p:txBody>
      </p:sp>
      <p:sp>
        <p:nvSpPr>
          <p:cNvPr id="4665" name="Google Shape;4665;p2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pic>
        <p:nvPicPr>
          <p:cNvPr id="4666" name="Google Shape;4666;p252"/>
          <p:cNvPicPr preferRelativeResize="0"/>
          <p:nvPr/>
        </p:nvPicPr>
        <p:blipFill rotWithShape="1">
          <a:blip r:embed="rId4">
            <a:alphaModFix/>
          </a:blip>
          <a:srcRect b="0" l="0" r="0" t="6707"/>
          <a:stretch/>
        </p:blipFill>
        <p:spPr>
          <a:xfrm>
            <a:off x="3735750" y="894274"/>
            <a:ext cx="5408250" cy="3784125"/>
          </a:xfrm>
          <a:prstGeom prst="rect">
            <a:avLst/>
          </a:prstGeom>
          <a:noFill/>
          <a:ln>
            <a:noFill/>
          </a:ln>
        </p:spPr>
      </p:pic>
      <p:sp>
        <p:nvSpPr>
          <p:cNvPr id="4667" name="Google Shape;4667;p2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A </a:t>
            </a:r>
            <a:r>
              <a:rPr lang="en"/>
              <a:t>digital</a:t>
            </a:r>
            <a:r>
              <a:rPr lang="en"/>
              <a:t> signature is a mathematical scheme </a:t>
            </a:r>
            <a:br>
              <a:rPr lang="en"/>
            </a:br>
            <a:r>
              <a:rPr lang="en"/>
              <a:t>used to verify the authenticity of digital data. </a:t>
            </a:r>
            <a:endParaRPr/>
          </a:p>
        </p:txBody>
      </p:sp>
      <p:sp>
        <p:nvSpPr>
          <p:cNvPr id="4668" name="Google Shape;4668;p252"/>
          <p:cNvSpPr txBox="1"/>
          <p:nvPr>
            <p:ph idx="3" type="body"/>
          </p:nvPr>
        </p:nvSpPr>
        <p:spPr>
          <a:xfrm>
            <a:off x="175" y="1651175"/>
            <a:ext cx="4737600" cy="1944900"/>
          </a:xfrm>
          <a:prstGeom prst="rect">
            <a:avLst/>
          </a:prstGeom>
        </p:spPr>
        <p:txBody>
          <a:bodyPr anchorCtr="0" anchor="t" bIns="914400" lIns="457200" spcFirstLastPara="1" rIns="457200" wrap="square" tIns="0">
            <a:noAutofit/>
          </a:bodyPr>
          <a:lstStyle/>
          <a:p>
            <a:pPr indent="-203200" lvl="0" marL="228600" rtl="0" algn="l">
              <a:lnSpc>
                <a:spcPct val="115000"/>
              </a:lnSpc>
              <a:spcBef>
                <a:spcPts val="0"/>
              </a:spcBef>
              <a:spcAft>
                <a:spcPts val="0"/>
              </a:spcAft>
              <a:buSzPts val="1400"/>
              <a:buChar char="●"/>
            </a:pPr>
            <a:r>
              <a:rPr lang="en"/>
              <a:t>In the United States and several other countries, digital signatures are considered legally binding. </a:t>
            </a:r>
            <a:endParaRPr/>
          </a:p>
          <a:p>
            <a:pPr indent="-203200" lvl="0" marL="228600" rtl="0" algn="l">
              <a:lnSpc>
                <a:spcPct val="115000"/>
              </a:lnSpc>
              <a:spcBef>
                <a:spcPts val="1000"/>
              </a:spcBef>
              <a:spcAft>
                <a:spcPts val="0"/>
              </a:spcAft>
              <a:buSzPts val="1400"/>
              <a:buChar char="●"/>
            </a:pPr>
            <a:r>
              <a:rPr lang="en"/>
              <a:t>Similar to asymmetric encryption, digital signatures also use public key cryptography. </a:t>
            </a:r>
            <a:endParaRPr/>
          </a:p>
          <a:p>
            <a:pPr indent="-203200" lvl="0" marL="228600" rtl="0" algn="l">
              <a:lnSpc>
                <a:spcPct val="115000"/>
              </a:lnSpc>
              <a:spcBef>
                <a:spcPts val="1000"/>
              </a:spcBef>
              <a:spcAft>
                <a:spcPts val="0"/>
              </a:spcAft>
              <a:buSzPts val="1400"/>
              <a:buChar char="●"/>
            </a:pPr>
            <a:r>
              <a:rPr lang="en"/>
              <a:t>However, digital signatures use public and private keys in reverse. </a:t>
            </a:r>
            <a:endParaRPr/>
          </a:p>
          <a:p>
            <a:pPr indent="0" lvl="0" marL="457200" rtl="0" algn="l">
              <a:spcBef>
                <a:spcPts val="1000"/>
              </a:spcBef>
              <a:spcAft>
                <a:spcPts val="8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2" name="Shape 4672"/>
        <p:cNvGrpSpPr/>
        <p:nvPr/>
      </p:nvGrpSpPr>
      <p:grpSpPr>
        <a:xfrm>
          <a:off x="0" y="0"/>
          <a:ext cx="0" cy="0"/>
          <a:chOff x="0" y="0"/>
          <a:chExt cx="0" cy="0"/>
        </a:xfrm>
      </p:grpSpPr>
      <p:sp>
        <p:nvSpPr>
          <p:cNvPr id="4673" name="Google Shape;4673;p253"/>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4" name="Google Shape;4674;p253"/>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4675" name="Google Shape;4675;p253"/>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chemeClr val="dk1"/>
                </a:solidFill>
              </a:rPr>
              <a:t>Scenario: </a:t>
            </a:r>
            <a:r>
              <a:rPr lang="en">
                <a:solidFill>
                  <a:schemeClr val="dk1"/>
                </a:solidFill>
              </a:rPr>
              <a:t>Tim wants to send Julie a message that </a:t>
            </a:r>
            <a:br>
              <a:rPr lang="en">
                <a:solidFill>
                  <a:schemeClr val="dk1"/>
                </a:solidFill>
              </a:rPr>
            </a:br>
            <a:r>
              <a:rPr lang="en">
                <a:solidFill>
                  <a:schemeClr val="dk1"/>
                </a:solidFill>
              </a:rPr>
              <a:t>says “Transfer $500 to the account I provided to you,” and then digitally sign the message.  </a:t>
            </a:r>
            <a:endParaRPr/>
          </a:p>
        </p:txBody>
      </p:sp>
      <p:sp>
        <p:nvSpPr>
          <p:cNvPr id="4676" name="Google Shape;4676;p253"/>
          <p:cNvSpPr txBox="1"/>
          <p:nvPr>
            <p:ph idx="3" type="subTitle"/>
          </p:nvPr>
        </p:nvSpPr>
        <p:spPr>
          <a:xfrm>
            <a:off x="7056300" y="910475"/>
            <a:ext cx="1814100" cy="3784800"/>
          </a:xfrm>
          <a:prstGeom prst="rect">
            <a:avLst/>
          </a:prstGeom>
          <a:solidFill>
            <a:srgbClr val="7ECFD8"/>
          </a:solidFill>
        </p:spPr>
        <p:txBody>
          <a:bodyPr anchorCtr="0" anchor="t" bIns="182875" lIns="182875" spcFirstLastPara="1" rIns="182875" wrap="square" tIns="182875">
            <a:noAutofit/>
          </a:bodyPr>
          <a:lstStyle/>
          <a:p>
            <a:pPr indent="0" lvl="0" marL="0" rtl="0" algn="l">
              <a:spcBef>
                <a:spcPts val="0"/>
              </a:spcBef>
              <a:spcAft>
                <a:spcPts val="0"/>
              </a:spcAft>
              <a:buNone/>
            </a:pPr>
            <a:r>
              <a:rPr b="1" lang="en" sz="1200"/>
              <a:t>STEP 1</a:t>
            </a:r>
            <a:endParaRPr b="1" sz="1200"/>
          </a:p>
          <a:p>
            <a:pPr indent="0" lvl="0" marL="0" rtl="0" algn="l">
              <a:spcBef>
                <a:spcPts val="1000"/>
              </a:spcBef>
              <a:spcAft>
                <a:spcPts val="0"/>
              </a:spcAft>
              <a:buNone/>
            </a:pPr>
            <a:r>
              <a:rPr lang="en" sz="1800">
                <a:latin typeface="Roboto Medium"/>
                <a:ea typeface="Roboto Medium"/>
                <a:cs typeface="Roboto Medium"/>
                <a:sym typeface="Roboto Medium"/>
              </a:rPr>
              <a:t>Key Creation</a:t>
            </a:r>
            <a:endParaRPr sz="1800">
              <a:latin typeface="Roboto Medium"/>
              <a:ea typeface="Roboto Medium"/>
              <a:cs typeface="Roboto Medium"/>
              <a:sym typeface="Roboto Medium"/>
            </a:endParaRPr>
          </a:p>
          <a:p>
            <a:pPr indent="0" lvl="0" marL="0" rtl="0" algn="l">
              <a:lnSpc>
                <a:spcPct val="115000"/>
              </a:lnSpc>
              <a:spcBef>
                <a:spcPts val="1000"/>
              </a:spcBef>
              <a:spcAft>
                <a:spcPts val="0"/>
              </a:spcAft>
              <a:buNone/>
            </a:pPr>
            <a:r>
              <a:rPr lang="en" sz="1400"/>
              <a:t>Tim</a:t>
            </a:r>
            <a:r>
              <a:rPr lang="en" sz="1400"/>
              <a:t> will have a public and a private key. </a:t>
            </a:r>
            <a:endParaRPr sz="1400"/>
          </a:p>
          <a:p>
            <a:pPr indent="0" lvl="0" marL="0" rtl="0" algn="l">
              <a:lnSpc>
                <a:spcPct val="115000"/>
              </a:lnSpc>
              <a:spcBef>
                <a:spcPts val="1000"/>
              </a:spcBef>
              <a:spcAft>
                <a:spcPts val="0"/>
              </a:spcAft>
              <a:buClr>
                <a:schemeClr val="dk1"/>
              </a:buClr>
              <a:buSzPts val="1100"/>
              <a:buFont typeface="Arial"/>
              <a:buNone/>
            </a:pPr>
            <a:r>
              <a:rPr lang="en" sz="1400">
                <a:solidFill>
                  <a:schemeClr val="dk1"/>
                </a:solidFill>
              </a:rPr>
              <a:t>The public key </a:t>
            </a:r>
            <a:br>
              <a:rPr lang="en" sz="1400">
                <a:solidFill>
                  <a:schemeClr val="dk1"/>
                </a:solidFill>
              </a:rPr>
            </a:br>
            <a:r>
              <a:rPr lang="en" sz="1400">
                <a:solidFill>
                  <a:schemeClr val="dk1"/>
                </a:solidFill>
              </a:rPr>
              <a:t>is truly public, and accessible on his </a:t>
            </a:r>
            <a:r>
              <a:rPr lang="en" sz="1400">
                <a:solidFill>
                  <a:schemeClr val="dk1"/>
                </a:solidFill>
              </a:rPr>
              <a:t>website</a:t>
            </a:r>
            <a:r>
              <a:rPr lang="en" sz="1400">
                <a:solidFill>
                  <a:schemeClr val="dk1"/>
                </a:solidFill>
              </a:rPr>
              <a:t>. </a:t>
            </a:r>
            <a:endParaRPr sz="1400">
              <a:solidFill>
                <a:schemeClr val="dk1"/>
              </a:solidFill>
            </a:endParaRPr>
          </a:p>
          <a:p>
            <a:pPr indent="0" lvl="0" marL="0" rtl="0" algn="l">
              <a:spcBef>
                <a:spcPts val="1000"/>
              </a:spcBef>
              <a:spcAft>
                <a:spcPts val="0"/>
              </a:spcAft>
              <a:buNone/>
            </a:pPr>
            <a:r>
              <a:t/>
            </a:r>
            <a:endParaRPr sz="1400"/>
          </a:p>
          <a:p>
            <a:pPr indent="0" lvl="0" marL="0" rtl="0" algn="l">
              <a:spcBef>
                <a:spcPts val="1000"/>
              </a:spcBef>
              <a:spcAft>
                <a:spcPts val="0"/>
              </a:spcAft>
              <a:buNone/>
            </a:pPr>
            <a:r>
              <a:t/>
            </a:r>
            <a:endParaRPr sz="1400"/>
          </a:p>
          <a:p>
            <a:pPr indent="0" lvl="0" marL="0" rtl="0" algn="l">
              <a:spcBef>
                <a:spcPts val="1000"/>
              </a:spcBef>
              <a:spcAft>
                <a:spcPts val="1000"/>
              </a:spcAft>
              <a:buNone/>
            </a:pPr>
            <a:r>
              <a:t/>
            </a:r>
            <a:endParaRPr sz="1400"/>
          </a:p>
        </p:txBody>
      </p:sp>
      <p:sp>
        <p:nvSpPr>
          <p:cNvPr id="4677" name="Google Shape;4677;p253"/>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Digital Signatures</a:t>
            </a:r>
            <a:endParaRPr/>
          </a:p>
        </p:txBody>
      </p:sp>
      <p:sp>
        <p:nvSpPr>
          <p:cNvPr id="4678" name="Google Shape;4678;p253"/>
          <p:cNvSpPr txBox="1"/>
          <p:nvPr>
            <p:ph idx="4" type="subTitle"/>
          </p:nvPr>
        </p:nvSpPr>
        <p:spPr>
          <a:xfrm>
            <a:off x="639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679" name="Google Shape;4679;p25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grpSp>
        <p:nvGrpSpPr>
          <p:cNvPr id="4680" name="Google Shape;4680;p253"/>
          <p:cNvGrpSpPr/>
          <p:nvPr/>
        </p:nvGrpSpPr>
        <p:grpSpPr>
          <a:xfrm>
            <a:off x="4373675" y="1877575"/>
            <a:ext cx="1058400" cy="1058400"/>
            <a:chOff x="2419175" y="3422025"/>
            <a:chExt cx="1058400" cy="1058400"/>
          </a:xfrm>
        </p:grpSpPr>
        <p:sp>
          <p:nvSpPr>
            <p:cNvPr id="4681" name="Google Shape;4681;p253"/>
            <p:cNvSpPr/>
            <p:nvPr/>
          </p:nvSpPr>
          <p:spPr>
            <a:xfrm>
              <a:off x="2419175" y="3422025"/>
              <a:ext cx="1058400" cy="1058400"/>
            </a:xfrm>
            <a:prstGeom prst="ellipse">
              <a:avLst/>
            </a:prstGeom>
            <a:solidFill>
              <a:srgbClr val="48D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2" name="Google Shape;4682;p253"/>
            <p:cNvPicPr preferRelativeResize="0"/>
            <p:nvPr/>
          </p:nvPicPr>
          <p:blipFill>
            <a:blip r:embed="rId3">
              <a:alphaModFix/>
            </a:blip>
            <a:stretch>
              <a:fillRect/>
            </a:stretch>
          </p:blipFill>
          <p:spPr>
            <a:xfrm>
              <a:off x="2543700" y="3643275"/>
              <a:ext cx="809350" cy="389100"/>
            </a:xfrm>
            <a:prstGeom prst="rect">
              <a:avLst/>
            </a:prstGeom>
            <a:noFill/>
            <a:ln>
              <a:noFill/>
            </a:ln>
          </p:spPr>
        </p:pic>
        <p:sp>
          <p:nvSpPr>
            <p:cNvPr id="4683" name="Google Shape;4683;p253"/>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latin typeface="Roboto"/>
                  <a:ea typeface="Roboto"/>
                  <a:cs typeface="Roboto"/>
                  <a:sym typeface="Roboto"/>
                </a:rPr>
                <a:t>Private Key</a:t>
              </a:r>
              <a:endParaRPr>
                <a:latin typeface="Roboto"/>
                <a:ea typeface="Roboto"/>
                <a:cs typeface="Roboto"/>
                <a:sym typeface="Roboto"/>
              </a:endParaRPr>
            </a:p>
          </p:txBody>
        </p:sp>
      </p:grpSp>
      <p:grpSp>
        <p:nvGrpSpPr>
          <p:cNvPr id="4684" name="Google Shape;4684;p253"/>
          <p:cNvGrpSpPr/>
          <p:nvPr/>
        </p:nvGrpSpPr>
        <p:grpSpPr>
          <a:xfrm>
            <a:off x="4373685" y="3351125"/>
            <a:ext cx="1058400" cy="1058400"/>
            <a:chOff x="2419175" y="3422025"/>
            <a:chExt cx="1058400" cy="1058400"/>
          </a:xfrm>
        </p:grpSpPr>
        <p:sp>
          <p:nvSpPr>
            <p:cNvPr id="4685" name="Google Shape;4685;p253"/>
            <p:cNvSpPr/>
            <p:nvPr/>
          </p:nvSpPr>
          <p:spPr>
            <a:xfrm>
              <a:off x="2419175" y="3422025"/>
              <a:ext cx="1058400" cy="10584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6" name="Google Shape;4686;p253"/>
            <p:cNvPicPr preferRelativeResize="0"/>
            <p:nvPr/>
          </p:nvPicPr>
          <p:blipFill>
            <a:blip r:embed="rId3">
              <a:alphaModFix/>
            </a:blip>
            <a:stretch>
              <a:fillRect/>
            </a:stretch>
          </p:blipFill>
          <p:spPr>
            <a:xfrm>
              <a:off x="2543700" y="3643275"/>
              <a:ext cx="809350" cy="389100"/>
            </a:xfrm>
            <a:prstGeom prst="rect">
              <a:avLst/>
            </a:prstGeom>
            <a:noFill/>
            <a:ln>
              <a:noFill/>
            </a:ln>
          </p:spPr>
        </p:pic>
        <p:sp>
          <p:nvSpPr>
            <p:cNvPr id="4687" name="Google Shape;4687;p253"/>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solidFill>
                    <a:schemeClr val="dk1"/>
                  </a:solidFill>
                  <a:latin typeface="Roboto"/>
                  <a:ea typeface="Roboto"/>
                  <a:cs typeface="Roboto"/>
                  <a:sym typeface="Roboto"/>
                </a:rPr>
                <a:t>Public</a:t>
              </a:r>
              <a:r>
                <a:rPr lang="en">
                  <a:latin typeface="Roboto"/>
                  <a:ea typeface="Roboto"/>
                  <a:cs typeface="Roboto"/>
                  <a:sym typeface="Roboto"/>
                </a:rPr>
                <a:t> Key</a:t>
              </a:r>
              <a:endParaRPr>
                <a:latin typeface="Roboto"/>
                <a:ea typeface="Roboto"/>
                <a:cs typeface="Roboto"/>
                <a:sym typeface="Roboto"/>
              </a:endParaRPr>
            </a:p>
          </p:txBody>
        </p:sp>
      </p:grpSp>
      <p:cxnSp>
        <p:nvCxnSpPr>
          <p:cNvPr id="4688" name="Google Shape;4688;p253"/>
          <p:cNvCxnSpPr>
            <a:stCxn id="4689" idx="6"/>
            <a:endCxn id="4681" idx="2"/>
          </p:cNvCxnSpPr>
          <p:nvPr/>
        </p:nvCxnSpPr>
        <p:spPr>
          <a:xfrm flipH="1" rot="10800000">
            <a:off x="2747075" y="2406775"/>
            <a:ext cx="1626600" cy="935700"/>
          </a:xfrm>
          <a:prstGeom prst="straightConnector1">
            <a:avLst/>
          </a:prstGeom>
          <a:noFill/>
          <a:ln cap="flat" cmpd="sng" w="9525">
            <a:solidFill>
              <a:schemeClr val="dk2"/>
            </a:solidFill>
            <a:prstDash val="solid"/>
            <a:round/>
            <a:headEnd len="med" w="med" type="none"/>
            <a:tailEnd len="med" w="med" type="triangle"/>
          </a:ln>
        </p:spPr>
      </p:cxnSp>
      <p:cxnSp>
        <p:nvCxnSpPr>
          <p:cNvPr id="4690" name="Google Shape;4690;p253"/>
          <p:cNvCxnSpPr>
            <a:stCxn id="4689" idx="6"/>
            <a:endCxn id="4685" idx="2"/>
          </p:cNvCxnSpPr>
          <p:nvPr/>
        </p:nvCxnSpPr>
        <p:spPr>
          <a:xfrm>
            <a:off x="2747085" y="3342425"/>
            <a:ext cx="1626600" cy="537900"/>
          </a:xfrm>
          <a:prstGeom prst="straightConnector1">
            <a:avLst/>
          </a:prstGeom>
          <a:noFill/>
          <a:ln cap="flat" cmpd="sng" w="9525">
            <a:solidFill>
              <a:schemeClr val="dk2"/>
            </a:solidFill>
            <a:prstDash val="solid"/>
            <a:round/>
            <a:headEnd len="med" w="med" type="none"/>
            <a:tailEnd len="med" w="med" type="triangle"/>
          </a:ln>
        </p:spPr>
      </p:cxnSp>
      <p:pic>
        <p:nvPicPr>
          <p:cNvPr id="4691" name="Google Shape;4691;p253"/>
          <p:cNvPicPr preferRelativeResize="0"/>
          <p:nvPr/>
        </p:nvPicPr>
        <p:blipFill rotWithShape="1">
          <a:blip r:embed="rId4">
            <a:alphaModFix/>
          </a:blip>
          <a:srcRect b="27570" l="-13451" r="-13451" t="-6590"/>
          <a:stretch/>
        </p:blipFill>
        <p:spPr>
          <a:xfrm>
            <a:off x="1457862" y="1358650"/>
            <a:ext cx="1926738" cy="37847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5" name="Shape 4695"/>
        <p:cNvGrpSpPr/>
        <p:nvPr/>
      </p:nvGrpSpPr>
      <p:grpSpPr>
        <a:xfrm>
          <a:off x="0" y="0"/>
          <a:ext cx="0" cy="0"/>
          <a:chOff x="0" y="0"/>
          <a:chExt cx="0" cy="0"/>
        </a:xfrm>
      </p:grpSpPr>
      <p:sp>
        <p:nvSpPr>
          <p:cNvPr id="4696" name="Google Shape;4696;p254"/>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7" name="Google Shape;4697;p254"/>
          <p:cNvPicPr preferRelativeResize="0"/>
          <p:nvPr/>
        </p:nvPicPr>
        <p:blipFill>
          <a:blip r:embed="rId3">
            <a:alphaModFix/>
          </a:blip>
          <a:stretch>
            <a:fillRect/>
          </a:stretch>
        </p:blipFill>
        <p:spPr>
          <a:xfrm>
            <a:off x="4406949" y="2069200"/>
            <a:ext cx="1744049" cy="2181349"/>
          </a:xfrm>
          <a:prstGeom prst="rect">
            <a:avLst/>
          </a:prstGeom>
          <a:noFill/>
          <a:ln>
            <a:noFill/>
          </a:ln>
        </p:spPr>
      </p:pic>
      <p:cxnSp>
        <p:nvCxnSpPr>
          <p:cNvPr id="4698" name="Google Shape;4698;p254"/>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4699" name="Google Shape;4699;p254"/>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chemeClr val="dk1"/>
                </a:solidFill>
              </a:rPr>
              <a:t>Scenario: </a:t>
            </a:r>
            <a:r>
              <a:rPr lang="en">
                <a:solidFill>
                  <a:schemeClr val="dk1"/>
                </a:solidFill>
              </a:rPr>
              <a:t>Tim wants to send Julie a message that </a:t>
            </a:r>
            <a:br>
              <a:rPr lang="en">
                <a:solidFill>
                  <a:schemeClr val="dk1"/>
                </a:solidFill>
              </a:rPr>
            </a:br>
            <a:r>
              <a:rPr lang="en">
                <a:solidFill>
                  <a:schemeClr val="dk1"/>
                </a:solidFill>
              </a:rPr>
              <a:t>says “Transfer $500 to the account I provided to you.” and then digitally sign the message.  </a:t>
            </a:r>
            <a:endParaRPr/>
          </a:p>
        </p:txBody>
      </p:sp>
      <p:sp>
        <p:nvSpPr>
          <p:cNvPr id="4700" name="Google Shape;4700;p254"/>
          <p:cNvSpPr txBox="1"/>
          <p:nvPr>
            <p:ph idx="3" type="subTitle"/>
          </p:nvPr>
        </p:nvSpPr>
        <p:spPr>
          <a:xfrm>
            <a:off x="7056300" y="910475"/>
            <a:ext cx="1814100" cy="3784800"/>
          </a:xfrm>
          <a:prstGeom prst="rect">
            <a:avLst/>
          </a:prstGeom>
          <a:solidFill>
            <a:srgbClr val="7ECFD8"/>
          </a:solidFill>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STEP 2</a:t>
            </a:r>
            <a:endParaRPr b="1" sz="1200">
              <a:solidFill>
                <a:schemeClr val="dk1"/>
              </a:solidFill>
            </a:endParaRPr>
          </a:p>
          <a:p>
            <a:pPr indent="0" lvl="0" marL="0" rtl="0" algn="l">
              <a:spcBef>
                <a:spcPts val="1000"/>
              </a:spcBef>
              <a:spcAft>
                <a:spcPts val="0"/>
              </a:spcAft>
              <a:buNone/>
            </a:pPr>
            <a:r>
              <a:rPr lang="en" sz="1800">
                <a:solidFill>
                  <a:schemeClr val="dk1"/>
                </a:solidFill>
                <a:latin typeface="Roboto Medium"/>
                <a:ea typeface="Roboto Medium"/>
                <a:cs typeface="Roboto Medium"/>
                <a:sym typeface="Roboto Medium"/>
              </a:rPr>
              <a:t>Creating the Message</a:t>
            </a:r>
            <a:endParaRPr b="1" sz="1400"/>
          </a:p>
          <a:p>
            <a:pPr indent="0" lvl="0" marL="0" rtl="0" algn="l">
              <a:spcBef>
                <a:spcPts val="0"/>
              </a:spcBef>
              <a:spcAft>
                <a:spcPts val="0"/>
              </a:spcAft>
              <a:buNone/>
            </a:pPr>
            <a:r>
              <a:t/>
            </a:r>
            <a:endParaRPr sz="1400"/>
          </a:p>
          <a:p>
            <a:pPr indent="0" lvl="0" marL="0" rtl="0" algn="l">
              <a:lnSpc>
                <a:spcPct val="115000"/>
              </a:lnSpc>
              <a:spcBef>
                <a:spcPts val="0"/>
              </a:spcBef>
              <a:spcAft>
                <a:spcPts val="0"/>
              </a:spcAft>
              <a:buNone/>
            </a:pPr>
            <a:r>
              <a:rPr lang="en" sz="1400"/>
              <a:t>Tim places his message inside </a:t>
            </a:r>
            <a:br>
              <a:rPr lang="en" sz="1400"/>
            </a:br>
            <a:r>
              <a:rPr lang="en" sz="1400"/>
              <a:t>a file.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4701" name="Google Shape;4701;p254"/>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Digital Signatures</a:t>
            </a:r>
            <a:endParaRPr/>
          </a:p>
        </p:txBody>
      </p:sp>
      <p:sp>
        <p:nvSpPr>
          <p:cNvPr id="4702" name="Google Shape;4702;p254"/>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03" name="Google Shape;4703;p25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cxnSp>
        <p:nvCxnSpPr>
          <p:cNvPr id="4704" name="Google Shape;4704;p254"/>
          <p:cNvCxnSpPr/>
          <p:nvPr/>
        </p:nvCxnSpPr>
        <p:spPr>
          <a:xfrm>
            <a:off x="3297000" y="3297600"/>
            <a:ext cx="893700" cy="0"/>
          </a:xfrm>
          <a:prstGeom prst="straightConnector1">
            <a:avLst/>
          </a:prstGeom>
          <a:noFill/>
          <a:ln cap="flat" cmpd="sng" w="9525">
            <a:solidFill>
              <a:schemeClr val="dk2"/>
            </a:solidFill>
            <a:prstDash val="solid"/>
            <a:round/>
            <a:headEnd len="med" w="med" type="none"/>
            <a:tailEnd len="med" w="med" type="triangle"/>
          </a:ln>
        </p:spPr>
      </p:cxnSp>
      <p:sp>
        <p:nvSpPr>
          <p:cNvPr id="4705" name="Google Shape;4705;p254"/>
          <p:cNvSpPr txBox="1"/>
          <p:nvPr/>
        </p:nvSpPr>
        <p:spPr>
          <a:xfrm>
            <a:off x="4633100" y="3007200"/>
            <a:ext cx="1378200" cy="58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latin typeface="Inconsolata"/>
                <a:ea typeface="Inconsolata"/>
                <a:cs typeface="Inconsolata"/>
                <a:sym typeface="Inconsolata"/>
              </a:rPr>
              <a:t>Transfer $500 to the account. </a:t>
            </a:r>
            <a:endParaRPr>
              <a:latin typeface="Inconsolata"/>
              <a:ea typeface="Inconsolata"/>
              <a:cs typeface="Inconsolata"/>
              <a:sym typeface="Inconsolata"/>
            </a:endParaRPr>
          </a:p>
        </p:txBody>
      </p:sp>
      <p:pic>
        <p:nvPicPr>
          <p:cNvPr id="4706" name="Google Shape;4706;p254"/>
          <p:cNvPicPr preferRelativeResize="0"/>
          <p:nvPr/>
        </p:nvPicPr>
        <p:blipFill rotWithShape="1">
          <a:blip r:embed="rId4">
            <a:alphaModFix/>
          </a:blip>
          <a:srcRect b="27570" l="-13451" r="-13451" t="-6590"/>
          <a:stretch/>
        </p:blipFill>
        <p:spPr>
          <a:xfrm>
            <a:off x="1457862" y="1358650"/>
            <a:ext cx="1926738" cy="3784799"/>
          </a:xfrm>
          <a:prstGeom prst="rect">
            <a:avLst/>
          </a:prstGeom>
          <a:noFill/>
          <a:ln>
            <a:noFill/>
          </a:ln>
        </p:spPr>
      </p:pic>
      <p:sp>
        <p:nvSpPr>
          <p:cNvPr id="4707" name="Google Shape;4707;p254"/>
          <p:cNvSpPr txBox="1"/>
          <p:nvPr/>
        </p:nvSpPr>
        <p:spPr>
          <a:xfrm>
            <a:off x="4410925" y="4330475"/>
            <a:ext cx="1736100" cy="364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latin typeface="Inconsolata"/>
                <a:ea typeface="Inconsolata"/>
                <a:cs typeface="Inconsolata"/>
                <a:sym typeface="Inconsolata"/>
              </a:rPr>
              <a:t>Tims_message</a:t>
            </a:r>
            <a:r>
              <a:rPr lang="en">
                <a:latin typeface="Inconsolata"/>
                <a:ea typeface="Inconsolata"/>
                <a:cs typeface="Inconsolata"/>
                <a:sym typeface="Inconsolata"/>
              </a:rPr>
              <a:t>.txt</a:t>
            </a:r>
            <a:endParaRPr>
              <a:latin typeface="Inconsolata"/>
              <a:ea typeface="Inconsolata"/>
              <a:cs typeface="Inconsolata"/>
              <a:sym typeface="Inconsolat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1" name="Shape 4711"/>
        <p:cNvGrpSpPr/>
        <p:nvPr/>
      </p:nvGrpSpPr>
      <p:grpSpPr>
        <a:xfrm>
          <a:off x="0" y="0"/>
          <a:ext cx="0" cy="0"/>
          <a:chOff x="0" y="0"/>
          <a:chExt cx="0" cy="0"/>
        </a:xfrm>
      </p:grpSpPr>
      <p:sp>
        <p:nvSpPr>
          <p:cNvPr id="4712" name="Google Shape;4712;p255"/>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3" name="Google Shape;4713;p255"/>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4714" name="Google Shape;4714;p255"/>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chemeClr val="dk1"/>
                </a:solidFill>
              </a:rPr>
              <a:t>Scenario: </a:t>
            </a:r>
            <a:r>
              <a:rPr lang="en">
                <a:solidFill>
                  <a:schemeClr val="dk1"/>
                </a:solidFill>
              </a:rPr>
              <a:t>Tim wants to send Julie a message that </a:t>
            </a:r>
            <a:br>
              <a:rPr lang="en">
                <a:solidFill>
                  <a:schemeClr val="dk1"/>
                </a:solidFill>
              </a:rPr>
            </a:br>
            <a:r>
              <a:rPr lang="en">
                <a:solidFill>
                  <a:schemeClr val="dk1"/>
                </a:solidFill>
              </a:rPr>
              <a:t>says “Transfer $500 to the account I provided to you.” and then digitally sign the message.  </a:t>
            </a:r>
            <a:endParaRPr/>
          </a:p>
        </p:txBody>
      </p:sp>
      <p:sp>
        <p:nvSpPr>
          <p:cNvPr id="4715" name="Google Shape;4715;p255"/>
          <p:cNvSpPr txBox="1"/>
          <p:nvPr>
            <p:ph idx="3" type="subTitle"/>
          </p:nvPr>
        </p:nvSpPr>
        <p:spPr>
          <a:xfrm>
            <a:off x="7056300" y="910475"/>
            <a:ext cx="1814100" cy="3784800"/>
          </a:xfrm>
          <a:prstGeom prst="rect">
            <a:avLst/>
          </a:prstGeom>
          <a:solidFill>
            <a:srgbClr val="7ECFD8"/>
          </a:solidFill>
          <a:ln>
            <a:noFill/>
          </a:ln>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STEP </a:t>
            </a:r>
            <a:r>
              <a:rPr b="1" lang="en" sz="1200">
                <a:solidFill>
                  <a:schemeClr val="dk1"/>
                </a:solidFill>
              </a:rPr>
              <a:t>3</a:t>
            </a:r>
            <a:endParaRPr b="1" sz="1200">
              <a:solidFill>
                <a:schemeClr val="dk1"/>
              </a:solidFill>
            </a:endParaRPr>
          </a:p>
          <a:p>
            <a:pPr indent="0" lvl="0" marL="0" rtl="0" algn="l">
              <a:spcBef>
                <a:spcPts val="100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Signing the Message</a:t>
            </a:r>
            <a:endParaRPr b="1" sz="1400"/>
          </a:p>
          <a:p>
            <a:pPr indent="0" lvl="0" marL="0" rtl="0" algn="l">
              <a:spcBef>
                <a:spcPts val="0"/>
              </a:spcBef>
              <a:spcAft>
                <a:spcPts val="0"/>
              </a:spcAft>
              <a:buNone/>
            </a:pPr>
            <a:r>
              <a:t/>
            </a:r>
            <a:endParaRPr sz="1400"/>
          </a:p>
          <a:p>
            <a:pPr indent="0" lvl="0" marL="0" rtl="0" algn="l">
              <a:lnSpc>
                <a:spcPct val="115000"/>
              </a:lnSpc>
              <a:spcBef>
                <a:spcPts val="0"/>
              </a:spcBef>
              <a:spcAft>
                <a:spcPts val="0"/>
              </a:spcAft>
              <a:buNone/>
            </a:pPr>
            <a:r>
              <a:rPr lang="en" sz="1400"/>
              <a:t>Tim signs the message with his private key in order to create a digital signature.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4716" name="Google Shape;4716;p255"/>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Digital Signatures</a:t>
            </a:r>
            <a:endParaRPr/>
          </a:p>
        </p:txBody>
      </p:sp>
      <p:sp>
        <p:nvSpPr>
          <p:cNvPr id="4717" name="Google Shape;4717;p25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18" name="Google Shape;4718;p2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grpSp>
        <p:nvGrpSpPr>
          <p:cNvPr id="4719" name="Google Shape;4719;p255"/>
          <p:cNvGrpSpPr/>
          <p:nvPr/>
        </p:nvGrpSpPr>
        <p:grpSpPr>
          <a:xfrm>
            <a:off x="2929238" y="3100419"/>
            <a:ext cx="1058400" cy="1058400"/>
            <a:chOff x="2419175" y="3422025"/>
            <a:chExt cx="1058400" cy="1058400"/>
          </a:xfrm>
        </p:grpSpPr>
        <p:sp>
          <p:nvSpPr>
            <p:cNvPr id="4720" name="Google Shape;4720;p255"/>
            <p:cNvSpPr/>
            <p:nvPr/>
          </p:nvSpPr>
          <p:spPr>
            <a:xfrm>
              <a:off x="2419175" y="3422025"/>
              <a:ext cx="1058400" cy="1058400"/>
            </a:xfrm>
            <a:prstGeom prst="ellipse">
              <a:avLst/>
            </a:prstGeom>
            <a:solidFill>
              <a:srgbClr val="48D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1" name="Google Shape;4721;p255"/>
            <p:cNvPicPr preferRelativeResize="0"/>
            <p:nvPr/>
          </p:nvPicPr>
          <p:blipFill>
            <a:blip r:embed="rId3">
              <a:alphaModFix/>
            </a:blip>
            <a:stretch>
              <a:fillRect/>
            </a:stretch>
          </p:blipFill>
          <p:spPr>
            <a:xfrm>
              <a:off x="2543700" y="3643275"/>
              <a:ext cx="809350" cy="389100"/>
            </a:xfrm>
            <a:prstGeom prst="rect">
              <a:avLst/>
            </a:prstGeom>
            <a:noFill/>
            <a:ln>
              <a:noFill/>
            </a:ln>
          </p:spPr>
        </p:pic>
        <p:sp>
          <p:nvSpPr>
            <p:cNvPr id="4722" name="Google Shape;4722;p255"/>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latin typeface="Roboto"/>
                  <a:ea typeface="Roboto"/>
                  <a:cs typeface="Roboto"/>
                  <a:sym typeface="Roboto"/>
                </a:rPr>
                <a:t>Private Key</a:t>
              </a:r>
              <a:endParaRPr>
                <a:latin typeface="Roboto"/>
                <a:ea typeface="Roboto"/>
                <a:cs typeface="Roboto"/>
                <a:sym typeface="Roboto"/>
              </a:endParaRPr>
            </a:p>
          </p:txBody>
        </p:sp>
      </p:grpSp>
      <p:sp>
        <p:nvSpPr>
          <p:cNvPr id="4723" name="Google Shape;4723;p255"/>
          <p:cNvSpPr/>
          <p:nvPr/>
        </p:nvSpPr>
        <p:spPr>
          <a:xfrm>
            <a:off x="2007288" y="3336823"/>
            <a:ext cx="585600" cy="585600"/>
          </a:xfrm>
          <a:prstGeom prst="mathPlus">
            <a:avLst>
              <a:gd fmla="val 23520" name="adj1"/>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55"/>
          <p:cNvSpPr/>
          <p:nvPr/>
        </p:nvSpPr>
        <p:spPr>
          <a:xfrm>
            <a:off x="4362263" y="3324173"/>
            <a:ext cx="585600" cy="585600"/>
          </a:xfrm>
          <a:prstGeom prst="mathEqual">
            <a:avLst>
              <a:gd fmla="val 23520" name="adj1"/>
              <a:gd fmla="val 1176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5" name="Google Shape;4725;p255"/>
          <p:cNvPicPr preferRelativeResize="0"/>
          <p:nvPr/>
        </p:nvPicPr>
        <p:blipFill>
          <a:blip r:embed="rId4">
            <a:alphaModFix/>
          </a:blip>
          <a:stretch>
            <a:fillRect/>
          </a:stretch>
        </p:blipFill>
        <p:spPr>
          <a:xfrm>
            <a:off x="5215475" y="3145353"/>
            <a:ext cx="1586150" cy="968545"/>
          </a:xfrm>
          <a:prstGeom prst="rect">
            <a:avLst/>
          </a:prstGeom>
          <a:noFill/>
          <a:ln>
            <a:noFill/>
          </a:ln>
        </p:spPr>
      </p:pic>
      <p:sp>
        <p:nvSpPr>
          <p:cNvPr id="4726" name="Google Shape;4726;p255"/>
          <p:cNvSpPr txBox="1"/>
          <p:nvPr/>
        </p:nvSpPr>
        <p:spPr>
          <a:xfrm>
            <a:off x="5082325" y="4196575"/>
            <a:ext cx="1586100" cy="364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latin typeface="Roboto"/>
                <a:ea typeface="Roboto"/>
                <a:cs typeface="Roboto"/>
                <a:sym typeface="Roboto"/>
              </a:rPr>
              <a:t>D</a:t>
            </a:r>
            <a:r>
              <a:rPr lang="en">
                <a:latin typeface="Roboto"/>
                <a:ea typeface="Roboto"/>
                <a:cs typeface="Roboto"/>
                <a:sym typeface="Roboto"/>
              </a:rPr>
              <a:t>igital </a:t>
            </a:r>
            <a:r>
              <a:rPr lang="en">
                <a:latin typeface="Roboto"/>
                <a:ea typeface="Roboto"/>
                <a:cs typeface="Roboto"/>
                <a:sym typeface="Roboto"/>
              </a:rPr>
              <a:t>S</a:t>
            </a:r>
            <a:r>
              <a:rPr lang="en">
                <a:latin typeface="Roboto"/>
                <a:ea typeface="Roboto"/>
                <a:cs typeface="Roboto"/>
                <a:sym typeface="Roboto"/>
              </a:rPr>
              <a:t>ignature</a:t>
            </a:r>
            <a:endParaRPr>
              <a:latin typeface="Roboto"/>
              <a:ea typeface="Roboto"/>
              <a:cs typeface="Roboto"/>
              <a:sym typeface="Roboto"/>
            </a:endParaRPr>
          </a:p>
        </p:txBody>
      </p:sp>
      <p:pic>
        <p:nvPicPr>
          <p:cNvPr id="4727" name="Google Shape;4727;p255"/>
          <p:cNvPicPr preferRelativeResize="0"/>
          <p:nvPr/>
        </p:nvPicPr>
        <p:blipFill>
          <a:blip r:embed="rId5">
            <a:alphaModFix/>
          </a:blip>
          <a:stretch>
            <a:fillRect/>
          </a:stretch>
        </p:blipFill>
        <p:spPr>
          <a:xfrm>
            <a:off x="735658" y="3062660"/>
            <a:ext cx="902334" cy="1133917"/>
          </a:xfrm>
          <a:prstGeom prst="rect">
            <a:avLst/>
          </a:prstGeom>
          <a:noFill/>
          <a:ln>
            <a:noFill/>
          </a:ln>
        </p:spPr>
      </p:pic>
      <p:sp>
        <p:nvSpPr>
          <p:cNvPr id="4728" name="Google Shape;4728;p255"/>
          <p:cNvSpPr txBox="1"/>
          <p:nvPr/>
        </p:nvSpPr>
        <p:spPr>
          <a:xfrm>
            <a:off x="735625" y="3452325"/>
            <a:ext cx="902400" cy="5856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800"/>
              </a:spcAft>
              <a:buClr>
                <a:srgbClr val="000000"/>
              </a:buClr>
              <a:buSzPts val="1100"/>
              <a:buFont typeface="Arial"/>
              <a:buNone/>
            </a:pPr>
            <a:r>
              <a:rPr lang="en" sz="1100">
                <a:latin typeface="Inconsolata"/>
                <a:ea typeface="Inconsolata"/>
                <a:cs typeface="Inconsolata"/>
                <a:sym typeface="Inconsolata"/>
              </a:rPr>
              <a:t>Transfer $500 to the account. </a:t>
            </a:r>
            <a:endParaRPr sz="1100">
              <a:latin typeface="Inconsolata"/>
              <a:ea typeface="Inconsolata"/>
              <a:cs typeface="Inconsolata"/>
              <a:sym typeface="Inconsolata"/>
            </a:endParaRPr>
          </a:p>
        </p:txBody>
      </p:sp>
      <p:sp>
        <p:nvSpPr>
          <p:cNvPr id="4729" name="Google Shape;4729;p255"/>
          <p:cNvSpPr txBox="1"/>
          <p:nvPr/>
        </p:nvSpPr>
        <p:spPr>
          <a:xfrm>
            <a:off x="318775" y="4196575"/>
            <a:ext cx="1736100" cy="364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latin typeface="Inconsolata"/>
                <a:ea typeface="Inconsolata"/>
                <a:cs typeface="Inconsolata"/>
                <a:sym typeface="Inconsolata"/>
              </a:rPr>
              <a:t>Tims_message</a:t>
            </a:r>
            <a:r>
              <a:rPr lang="en">
                <a:latin typeface="Inconsolata"/>
                <a:ea typeface="Inconsolata"/>
                <a:cs typeface="Inconsolata"/>
                <a:sym typeface="Inconsolata"/>
              </a:rPr>
              <a:t>.txt</a:t>
            </a:r>
            <a:endParaRPr>
              <a:latin typeface="Inconsolata"/>
              <a:ea typeface="Inconsolata"/>
              <a:cs typeface="Inconsolata"/>
              <a:sym typeface="Inconsolata"/>
            </a:endParaRPr>
          </a:p>
        </p:txBody>
      </p:sp>
      <p:cxnSp>
        <p:nvCxnSpPr>
          <p:cNvPr id="4730" name="Google Shape;4730;p255"/>
          <p:cNvCxnSpPr>
            <a:endCxn id="4720" idx="0"/>
          </p:cNvCxnSpPr>
          <p:nvPr/>
        </p:nvCxnSpPr>
        <p:spPr>
          <a:xfrm>
            <a:off x="3458438" y="2648919"/>
            <a:ext cx="0" cy="451500"/>
          </a:xfrm>
          <a:prstGeom prst="straightConnector1">
            <a:avLst/>
          </a:prstGeom>
          <a:noFill/>
          <a:ln cap="flat" cmpd="sng" w="19050">
            <a:solidFill>
              <a:schemeClr val="dk2"/>
            </a:solidFill>
            <a:prstDash val="solid"/>
            <a:round/>
            <a:headEnd len="med" w="med" type="none"/>
            <a:tailEnd len="med" w="med" type="none"/>
          </a:ln>
        </p:spPr>
      </p:cxnSp>
      <p:grpSp>
        <p:nvGrpSpPr>
          <p:cNvPr id="4731" name="Google Shape;4731;p255"/>
          <p:cNvGrpSpPr/>
          <p:nvPr/>
        </p:nvGrpSpPr>
        <p:grpSpPr>
          <a:xfrm>
            <a:off x="3005310" y="1616700"/>
            <a:ext cx="906300" cy="1244650"/>
            <a:chOff x="3005310" y="1616700"/>
            <a:chExt cx="906300" cy="1244650"/>
          </a:xfrm>
        </p:grpSpPr>
        <p:pic>
          <p:nvPicPr>
            <p:cNvPr id="4732" name="Google Shape;4732;p255"/>
            <p:cNvPicPr preferRelativeResize="0"/>
            <p:nvPr/>
          </p:nvPicPr>
          <p:blipFill rotWithShape="1">
            <a:blip r:embed="rId6">
              <a:alphaModFix/>
            </a:blip>
            <a:srcRect b="59512" l="-2500" r="2499" t="-4393"/>
            <a:stretch/>
          </p:blipFill>
          <p:spPr>
            <a:xfrm>
              <a:off x="3036060" y="1616700"/>
              <a:ext cx="844800" cy="1196100"/>
            </a:xfrm>
            <a:prstGeom prst="rect">
              <a:avLst/>
            </a:prstGeom>
            <a:noFill/>
            <a:ln>
              <a:noFill/>
            </a:ln>
          </p:spPr>
        </p:pic>
        <p:sp>
          <p:nvSpPr>
            <p:cNvPr id="4733" name="Google Shape;4733;p255"/>
            <p:cNvSpPr/>
            <p:nvPr/>
          </p:nvSpPr>
          <p:spPr>
            <a:xfrm>
              <a:off x="3005310" y="2669950"/>
              <a:ext cx="906300" cy="191400"/>
            </a:xfrm>
            <a:prstGeom prst="roundRect">
              <a:avLst>
                <a:gd fmla="val 16667" name="adj"/>
              </a:avLst>
            </a:prstGeom>
            <a:solidFill>
              <a:srgbClr val="B45F06"/>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rPr>
                <a:t>Tim</a:t>
              </a:r>
              <a:endParaRPr sz="1000">
                <a:solidFill>
                  <a:srgbClr val="FFFFFF"/>
                </a:solidFill>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7" name="Shape 4737"/>
        <p:cNvGrpSpPr/>
        <p:nvPr/>
      </p:nvGrpSpPr>
      <p:grpSpPr>
        <a:xfrm>
          <a:off x="0" y="0"/>
          <a:ext cx="0" cy="0"/>
          <a:chOff x="0" y="0"/>
          <a:chExt cx="0" cy="0"/>
        </a:xfrm>
      </p:grpSpPr>
      <p:sp>
        <p:nvSpPr>
          <p:cNvPr id="4738" name="Google Shape;4738;p256"/>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9" name="Google Shape;4739;p256"/>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pic>
        <p:nvPicPr>
          <p:cNvPr id="4740" name="Google Shape;4740;p256"/>
          <p:cNvPicPr preferRelativeResize="0"/>
          <p:nvPr/>
        </p:nvPicPr>
        <p:blipFill rotWithShape="1">
          <a:blip r:embed="rId3">
            <a:alphaModFix/>
          </a:blip>
          <a:srcRect b="33258" l="-12913" r="-7437" t="-8198"/>
          <a:stretch/>
        </p:blipFill>
        <p:spPr>
          <a:xfrm>
            <a:off x="400550" y="1307075"/>
            <a:ext cx="1957550" cy="3845324"/>
          </a:xfrm>
          <a:prstGeom prst="rect">
            <a:avLst/>
          </a:prstGeom>
          <a:noFill/>
          <a:ln>
            <a:noFill/>
          </a:ln>
        </p:spPr>
      </p:pic>
      <p:sp>
        <p:nvSpPr>
          <p:cNvPr id="4741" name="Google Shape;4741;p256"/>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chemeClr val="dk1"/>
                </a:solidFill>
              </a:rPr>
              <a:t>Scenario: </a:t>
            </a:r>
            <a:r>
              <a:rPr lang="en">
                <a:solidFill>
                  <a:schemeClr val="dk1"/>
                </a:solidFill>
              </a:rPr>
              <a:t>Tim wants to send Julie a message that </a:t>
            </a:r>
            <a:br>
              <a:rPr lang="en">
                <a:solidFill>
                  <a:schemeClr val="dk1"/>
                </a:solidFill>
              </a:rPr>
            </a:br>
            <a:r>
              <a:rPr lang="en">
                <a:solidFill>
                  <a:schemeClr val="dk1"/>
                </a:solidFill>
              </a:rPr>
              <a:t>says “Transfer $500 to the account I provided to you.” and then digitally sign the message.  </a:t>
            </a:r>
            <a:endParaRPr/>
          </a:p>
        </p:txBody>
      </p:sp>
      <p:sp>
        <p:nvSpPr>
          <p:cNvPr id="4742" name="Google Shape;4742;p256"/>
          <p:cNvSpPr txBox="1"/>
          <p:nvPr>
            <p:ph idx="3" type="subTitle"/>
          </p:nvPr>
        </p:nvSpPr>
        <p:spPr>
          <a:xfrm>
            <a:off x="7056300" y="910475"/>
            <a:ext cx="1814100" cy="3784800"/>
          </a:xfrm>
          <a:prstGeom prst="rect">
            <a:avLst/>
          </a:prstGeom>
          <a:solidFill>
            <a:srgbClr val="7ECFD8"/>
          </a:solidFill>
          <a:ln>
            <a:noFill/>
          </a:ln>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STEP 4</a:t>
            </a:r>
            <a:endParaRPr b="1" sz="1200">
              <a:solidFill>
                <a:schemeClr val="dk1"/>
              </a:solidFill>
            </a:endParaRPr>
          </a:p>
          <a:p>
            <a:pPr indent="0" lvl="0" marL="0" rtl="0" algn="l">
              <a:spcBef>
                <a:spcPts val="100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Sending the Message</a:t>
            </a:r>
            <a:endParaRPr b="1" sz="1400"/>
          </a:p>
          <a:p>
            <a:pPr indent="0" lvl="0" marL="0" rtl="0" algn="l">
              <a:spcBef>
                <a:spcPts val="0"/>
              </a:spcBef>
              <a:spcAft>
                <a:spcPts val="0"/>
              </a:spcAft>
              <a:buNone/>
            </a:pPr>
            <a:r>
              <a:t/>
            </a:r>
            <a:endParaRPr sz="1400"/>
          </a:p>
          <a:p>
            <a:pPr indent="0" lvl="0" marL="0" rtl="0" algn="l">
              <a:lnSpc>
                <a:spcPct val="115000"/>
              </a:lnSpc>
              <a:spcBef>
                <a:spcPts val="0"/>
              </a:spcBef>
              <a:spcAft>
                <a:spcPts val="0"/>
              </a:spcAft>
              <a:buNone/>
            </a:pPr>
            <a:r>
              <a:rPr lang="en" sz="1400"/>
              <a:t>Tim sends the digital signature to Julie along with his plaintext message.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4743" name="Google Shape;4743;p256"/>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Digital Signatures</a:t>
            </a:r>
            <a:endParaRPr/>
          </a:p>
        </p:txBody>
      </p:sp>
      <p:sp>
        <p:nvSpPr>
          <p:cNvPr id="4744" name="Google Shape;4744;p256"/>
          <p:cNvSpPr txBox="1"/>
          <p:nvPr>
            <p:ph idx="4" type="subTitle"/>
          </p:nvPr>
        </p:nvSpPr>
        <p:spPr>
          <a:xfrm>
            <a:off x="0" y="492560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45" name="Google Shape;4745;p2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cxnSp>
        <p:nvCxnSpPr>
          <p:cNvPr id="4746" name="Google Shape;4746;p256"/>
          <p:cNvCxnSpPr/>
          <p:nvPr/>
        </p:nvCxnSpPr>
        <p:spPr>
          <a:xfrm>
            <a:off x="4451225" y="3349688"/>
            <a:ext cx="660000" cy="0"/>
          </a:xfrm>
          <a:prstGeom prst="straightConnector1">
            <a:avLst/>
          </a:prstGeom>
          <a:noFill/>
          <a:ln cap="flat" cmpd="sng" w="9525">
            <a:solidFill>
              <a:schemeClr val="dk2"/>
            </a:solidFill>
            <a:prstDash val="solid"/>
            <a:round/>
            <a:headEnd len="med" w="med" type="none"/>
            <a:tailEnd len="med" w="med" type="triangle"/>
          </a:ln>
        </p:spPr>
      </p:cxnSp>
      <p:cxnSp>
        <p:nvCxnSpPr>
          <p:cNvPr id="4747" name="Google Shape;4747;p256"/>
          <p:cNvCxnSpPr/>
          <p:nvPr/>
        </p:nvCxnSpPr>
        <p:spPr>
          <a:xfrm>
            <a:off x="2260525" y="3397236"/>
            <a:ext cx="689100" cy="0"/>
          </a:xfrm>
          <a:prstGeom prst="straightConnector1">
            <a:avLst/>
          </a:prstGeom>
          <a:noFill/>
          <a:ln cap="flat" cmpd="sng" w="9525">
            <a:solidFill>
              <a:schemeClr val="dk2"/>
            </a:solidFill>
            <a:prstDash val="solid"/>
            <a:round/>
            <a:headEnd len="med" w="med" type="none"/>
            <a:tailEnd len="med" w="med" type="triangle"/>
          </a:ln>
        </p:spPr>
      </p:cxnSp>
      <p:grpSp>
        <p:nvGrpSpPr>
          <p:cNvPr id="4748" name="Google Shape;4748;p256"/>
          <p:cNvGrpSpPr/>
          <p:nvPr/>
        </p:nvGrpSpPr>
        <p:grpSpPr>
          <a:xfrm>
            <a:off x="3171225" y="2123373"/>
            <a:ext cx="1058400" cy="2424658"/>
            <a:chOff x="3250825" y="2123373"/>
            <a:chExt cx="1058400" cy="2424658"/>
          </a:xfrm>
        </p:grpSpPr>
        <p:cxnSp>
          <p:nvCxnSpPr>
            <p:cNvPr id="4749" name="Google Shape;4749;p256"/>
            <p:cNvCxnSpPr/>
            <p:nvPr/>
          </p:nvCxnSpPr>
          <p:spPr>
            <a:xfrm>
              <a:off x="3780025" y="3181088"/>
              <a:ext cx="0" cy="423000"/>
            </a:xfrm>
            <a:prstGeom prst="straightConnector1">
              <a:avLst/>
            </a:prstGeom>
            <a:noFill/>
            <a:ln cap="flat" cmpd="sng" w="19050">
              <a:solidFill>
                <a:schemeClr val="dk2"/>
              </a:solidFill>
              <a:prstDash val="solid"/>
              <a:round/>
              <a:headEnd len="med" w="med" type="none"/>
              <a:tailEnd len="med" w="med" type="none"/>
            </a:ln>
          </p:spPr>
        </p:cxnSp>
        <p:grpSp>
          <p:nvGrpSpPr>
            <p:cNvPr id="4750" name="Google Shape;4750;p256"/>
            <p:cNvGrpSpPr/>
            <p:nvPr/>
          </p:nvGrpSpPr>
          <p:grpSpPr>
            <a:xfrm>
              <a:off x="3328825" y="2123373"/>
              <a:ext cx="902400" cy="1133917"/>
              <a:chOff x="3328825" y="2047173"/>
              <a:chExt cx="902400" cy="1133917"/>
            </a:xfrm>
          </p:grpSpPr>
          <p:pic>
            <p:nvPicPr>
              <p:cNvPr id="4751" name="Google Shape;4751;p256"/>
              <p:cNvPicPr preferRelativeResize="0"/>
              <p:nvPr/>
            </p:nvPicPr>
            <p:blipFill>
              <a:blip r:embed="rId4">
                <a:alphaModFix/>
              </a:blip>
              <a:stretch>
                <a:fillRect/>
              </a:stretch>
            </p:blipFill>
            <p:spPr>
              <a:xfrm>
                <a:off x="3328858" y="2047173"/>
                <a:ext cx="902334" cy="1133917"/>
              </a:xfrm>
              <a:prstGeom prst="rect">
                <a:avLst/>
              </a:prstGeom>
              <a:noFill/>
              <a:ln>
                <a:noFill/>
              </a:ln>
            </p:spPr>
          </p:pic>
          <p:sp>
            <p:nvSpPr>
              <p:cNvPr id="4752" name="Google Shape;4752;p256"/>
              <p:cNvSpPr txBox="1"/>
              <p:nvPr/>
            </p:nvSpPr>
            <p:spPr>
              <a:xfrm>
                <a:off x="3328825" y="2436838"/>
                <a:ext cx="902400" cy="5856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800"/>
                  </a:spcAft>
                  <a:buClr>
                    <a:srgbClr val="000000"/>
                  </a:buClr>
                  <a:buSzPts val="1100"/>
                  <a:buFont typeface="Arial"/>
                  <a:buNone/>
                </a:pPr>
                <a:r>
                  <a:rPr lang="en" sz="1100">
                    <a:latin typeface="Inconsolata"/>
                    <a:ea typeface="Inconsolata"/>
                    <a:cs typeface="Inconsolata"/>
                    <a:sym typeface="Inconsolata"/>
                  </a:rPr>
                  <a:t>Transfer $</a:t>
                </a:r>
                <a:r>
                  <a:rPr lang="en" sz="1100">
                    <a:latin typeface="Inconsolata"/>
                    <a:ea typeface="Inconsolata"/>
                    <a:cs typeface="Inconsolata"/>
                    <a:sym typeface="Inconsolata"/>
                  </a:rPr>
                  <a:t>500</a:t>
                </a:r>
                <a:r>
                  <a:rPr lang="en" sz="1100">
                    <a:latin typeface="Inconsolata"/>
                    <a:ea typeface="Inconsolata"/>
                    <a:cs typeface="Inconsolata"/>
                    <a:sym typeface="Inconsolata"/>
                  </a:rPr>
                  <a:t> to the account. </a:t>
                </a:r>
                <a:endParaRPr sz="1100">
                  <a:latin typeface="Inconsolata"/>
                  <a:ea typeface="Inconsolata"/>
                  <a:cs typeface="Inconsolata"/>
                  <a:sym typeface="Inconsolata"/>
                </a:endParaRPr>
              </a:p>
            </p:txBody>
          </p:sp>
        </p:grpSp>
        <p:grpSp>
          <p:nvGrpSpPr>
            <p:cNvPr id="4753" name="Google Shape;4753;p256"/>
            <p:cNvGrpSpPr/>
            <p:nvPr/>
          </p:nvGrpSpPr>
          <p:grpSpPr>
            <a:xfrm>
              <a:off x="3250825" y="3489631"/>
              <a:ext cx="1058400" cy="1058400"/>
              <a:chOff x="2419175" y="3422025"/>
              <a:chExt cx="1058400" cy="1058400"/>
            </a:xfrm>
          </p:grpSpPr>
          <p:sp>
            <p:nvSpPr>
              <p:cNvPr id="4754" name="Google Shape;4754;p256"/>
              <p:cNvSpPr/>
              <p:nvPr/>
            </p:nvSpPr>
            <p:spPr>
              <a:xfrm>
                <a:off x="2419175" y="3422025"/>
                <a:ext cx="1058400" cy="1058400"/>
              </a:xfrm>
              <a:prstGeom prst="ellipse">
                <a:avLst/>
              </a:prstGeom>
              <a:solidFill>
                <a:srgbClr val="48D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55" name="Google Shape;4755;p256"/>
              <p:cNvPicPr preferRelativeResize="0"/>
              <p:nvPr/>
            </p:nvPicPr>
            <p:blipFill>
              <a:blip r:embed="rId5">
                <a:alphaModFix/>
              </a:blip>
              <a:stretch>
                <a:fillRect/>
              </a:stretch>
            </p:blipFill>
            <p:spPr>
              <a:xfrm>
                <a:off x="2543700" y="3643275"/>
                <a:ext cx="809350" cy="389100"/>
              </a:xfrm>
              <a:prstGeom prst="rect">
                <a:avLst/>
              </a:prstGeom>
              <a:noFill/>
              <a:ln>
                <a:noFill/>
              </a:ln>
            </p:spPr>
          </p:pic>
          <p:sp>
            <p:nvSpPr>
              <p:cNvPr id="4756" name="Google Shape;4756;p256"/>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a:t>Private Key</a:t>
                </a:r>
                <a:endParaRPr/>
              </a:p>
            </p:txBody>
          </p:sp>
        </p:grpSp>
      </p:grpSp>
      <p:pic>
        <p:nvPicPr>
          <p:cNvPr id="4757" name="Google Shape;4757;p256"/>
          <p:cNvPicPr preferRelativeResize="0"/>
          <p:nvPr/>
        </p:nvPicPr>
        <p:blipFill rotWithShape="1">
          <a:blip r:embed="rId6">
            <a:alphaModFix/>
          </a:blip>
          <a:srcRect b="37290" l="-9082" r="-2362" t="-11678"/>
          <a:stretch/>
        </p:blipFill>
        <p:spPr>
          <a:xfrm>
            <a:off x="5040588" y="1416525"/>
            <a:ext cx="1634100" cy="37358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1" name="Shape 4761"/>
        <p:cNvGrpSpPr/>
        <p:nvPr/>
      </p:nvGrpSpPr>
      <p:grpSpPr>
        <a:xfrm>
          <a:off x="0" y="0"/>
          <a:ext cx="0" cy="0"/>
          <a:chOff x="0" y="0"/>
          <a:chExt cx="0" cy="0"/>
        </a:xfrm>
      </p:grpSpPr>
      <p:sp>
        <p:nvSpPr>
          <p:cNvPr id="4762" name="Google Shape;4762;p257"/>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3" name="Google Shape;4763;p25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pic>
        <p:nvPicPr>
          <p:cNvPr id="4764" name="Google Shape;4764;p257"/>
          <p:cNvPicPr preferRelativeResize="0"/>
          <p:nvPr/>
        </p:nvPicPr>
        <p:blipFill rotWithShape="1">
          <a:blip r:embed="rId3">
            <a:alphaModFix/>
          </a:blip>
          <a:srcRect b="37290" l="-9082" r="-2362" t="-11678"/>
          <a:stretch/>
        </p:blipFill>
        <p:spPr>
          <a:xfrm>
            <a:off x="5040588" y="1416525"/>
            <a:ext cx="1634100" cy="3735876"/>
          </a:xfrm>
          <a:prstGeom prst="rect">
            <a:avLst/>
          </a:prstGeom>
          <a:noFill/>
          <a:ln>
            <a:noFill/>
          </a:ln>
        </p:spPr>
      </p:pic>
      <p:cxnSp>
        <p:nvCxnSpPr>
          <p:cNvPr id="4765" name="Google Shape;4765;p257"/>
          <p:cNvCxnSpPr>
            <a:endCxn id="4766" idx="0"/>
          </p:cNvCxnSpPr>
          <p:nvPr/>
        </p:nvCxnSpPr>
        <p:spPr>
          <a:xfrm>
            <a:off x="1852696" y="2416045"/>
            <a:ext cx="0" cy="1512900"/>
          </a:xfrm>
          <a:prstGeom prst="straightConnector1">
            <a:avLst/>
          </a:prstGeom>
          <a:noFill/>
          <a:ln cap="flat" cmpd="sng" w="19050">
            <a:solidFill>
              <a:schemeClr val="dk2"/>
            </a:solidFill>
            <a:prstDash val="solid"/>
            <a:round/>
            <a:headEnd len="med" w="med" type="none"/>
            <a:tailEnd len="med" w="med" type="none"/>
          </a:ln>
        </p:spPr>
      </p:cxnSp>
      <p:sp>
        <p:nvSpPr>
          <p:cNvPr id="4767" name="Google Shape;4767;p257"/>
          <p:cNvSpPr txBox="1"/>
          <p:nvPr>
            <p:ph idx="1" type="subTitle"/>
          </p:nvPr>
        </p:nvSpPr>
        <p:spPr>
          <a:xfrm>
            <a:off x="0" y="675975"/>
            <a:ext cx="66747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b="1" lang="en">
                <a:solidFill>
                  <a:schemeClr val="dk1"/>
                </a:solidFill>
              </a:rPr>
              <a:t>Scenario: </a:t>
            </a:r>
            <a:r>
              <a:rPr lang="en">
                <a:solidFill>
                  <a:schemeClr val="dk1"/>
                </a:solidFill>
              </a:rPr>
              <a:t>Tim wants to send Julie a message that </a:t>
            </a:r>
            <a:br>
              <a:rPr lang="en">
                <a:solidFill>
                  <a:schemeClr val="dk1"/>
                </a:solidFill>
              </a:rPr>
            </a:br>
            <a:r>
              <a:rPr lang="en">
                <a:solidFill>
                  <a:schemeClr val="dk1"/>
                </a:solidFill>
              </a:rPr>
              <a:t>says “Transfer $500 to the account I provided to you.” and then digitally sign the message.  </a:t>
            </a:r>
            <a:endParaRPr/>
          </a:p>
        </p:txBody>
      </p:sp>
      <p:sp>
        <p:nvSpPr>
          <p:cNvPr id="4768" name="Google Shape;4768;p257"/>
          <p:cNvSpPr txBox="1"/>
          <p:nvPr>
            <p:ph idx="3" type="subTitle"/>
          </p:nvPr>
        </p:nvSpPr>
        <p:spPr>
          <a:xfrm>
            <a:off x="7056300" y="910475"/>
            <a:ext cx="1814100" cy="3784800"/>
          </a:xfrm>
          <a:prstGeom prst="rect">
            <a:avLst/>
          </a:prstGeom>
          <a:solidFill>
            <a:srgbClr val="7ECFD8"/>
          </a:solidFill>
          <a:ln>
            <a:noFill/>
          </a:ln>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STEP 5</a:t>
            </a:r>
            <a:endParaRPr b="1" sz="1200">
              <a:solidFill>
                <a:schemeClr val="dk1"/>
              </a:solidFill>
            </a:endParaRPr>
          </a:p>
          <a:p>
            <a:pPr indent="0" lvl="0" marL="0" rtl="0" algn="l">
              <a:spcBef>
                <a:spcPts val="100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Validating the Signature</a:t>
            </a:r>
            <a:endParaRPr b="1" sz="1400"/>
          </a:p>
          <a:p>
            <a:pPr indent="0" lvl="0" marL="0" rtl="0" algn="l">
              <a:spcBef>
                <a:spcPts val="0"/>
              </a:spcBef>
              <a:spcAft>
                <a:spcPts val="0"/>
              </a:spcAft>
              <a:buNone/>
            </a:pPr>
            <a:r>
              <a:t/>
            </a:r>
            <a:endParaRPr sz="1400"/>
          </a:p>
          <a:p>
            <a:pPr indent="0" lvl="0" marL="0" rtl="0" algn="l">
              <a:lnSpc>
                <a:spcPct val="115000"/>
              </a:lnSpc>
              <a:spcBef>
                <a:spcPts val="0"/>
              </a:spcBef>
              <a:spcAft>
                <a:spcPts val="0"/>
              </a:spcAft>
              <a:buNone/>
            </a:pPr>
            <a:r>
              <a:rPr lang="en" sz="1400"/>
              <a:t>Julie uses </a:t>
            </a:r>
            <a:r>
              <a:rPr lang="en" sz="1400"/>
              <a:t>Tim's public</a:t>
            </a:r>
            <a:r>
              <a:rPr lang="en" sz="1400"/>
              <a:t> key to </a:t>
            </a:r>
            <a:r>
              <a:rPr lang="en" sz="1400"/>
              <a:t>validate</a:t>
            </a:r>
            <a:r>
              <a:rPr lang="en" sz="1400"/>
              <a:t> the signature, using a </a:t>
            </a:r>
            <a:r>
              <a:rPr lang="en" sz="1400"/>
              <a:t>validation</a:t>
            </a:r>
            <a:r>
              <a:rPr lang="en" sz="1400"/>
              <a:t> tool such as GPG.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4769" name="Google Shape;4769;p2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Digital Signatures</a:t>
            </a:r>
            <a:endParaRPr/>
          </a:p>
        </p:txBody>
      </p:sp>
      <p:sp>
        <p:nvSpPr>
          <p:cNvPr id="4770" name="Google Shape;4770;p2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71" name="Google Shape;4771;p2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cxnSp>
        <p:nvCxnSpPr>
          <p:cNvPr id="4772" name="Google Shape;4772;p257"/>
          <p:cNvCxnSpPr/>
          <p:nvPr/>
        </p:nvCxnSpPr>
        <p:spPr>
          <a:xfrm>
            <a:off x="3058350" y="3819525"/>
            <a:ext cx="1941600" cy="0"/>
          </a:xfrm>
          <a:prstGeom prst="straightConnector1">
            <a:avLst/>
          </a:prstGeom>
          <a:noFill/>
          <a:ln cap="flat" cmpd="sng" w="9525">
            <a:solidFill>
              <a:schemeClr val="dk2"/>
            </a:solidFill>
            <a:prstDash val="solid"/>
            <a:round/>
            <a:headEnd len="med" w="med" type="none"/>
            <a:tailEnd len="med" w="med" type="triangle"/>
          </a:ln>
        </p:spPr>
      </p:cxnSp>
      <p:grpSp>
        <p:nvGrpSpPr>
          <p:cNvPr id="4773" name="Google Shape;4773;p257"/>
          <p:cNvGrpSpPr/>
          <p:nvPr/>
        </p:nvGrpSpPr>
        <p:grpSpPr>
          <a:xfrm>
            <a:off x="1461225" y="1759183"/>
            <a:ext cx="782922" cy="983786"/>
            <a:chOff x="3328813" y="2047173"/>
            <a:chExt cx="902400" cy="1133917"/>
          </a:xfrm>
        </p:grpSpPr>
        <p:pic>
          <p:nvPicPr>
            <p:cNvPr id="4774" name="Google Shape;4774;p257"/>
            <p:cNvPicPr preferRelativeResize="0"/>
            <p:nvPr/>
          </p:nvPicPr>
          <p:blipFill>
            <a:blip r:embed="rId4">
              <a:alphaModFix/>
            </a:blip>
            <a:stretch>
              <a:fillRect/>
            </a:stretch>
          </p:blipFill>
          <p:spPr>
            <a:xfrm>
              <a:off x="3328858" y="2047173"/>
              <a:ext cx="902334" cy="1133917"/>
            </a:xfrm>
            <a:prstGeom prst="rect">
              <a:avLst/>
            </a:prstGeom>
            <a:noFill/>
            <a:ln>
              <a:noFill/>
            </a:ln>
          </p:spPr>
        </p:pic>
        <p:sp>
          <p:nvSpPr>
            <p:cNvPr id="4775" name="Google Shape;4775;p257"/>
            <p:cNvSpPr txBox="1"/>
            <p:nvPr/>
          </p:nvSpPr>
          <p:spPr>
            <a:xfrm>
              <a:off x="3328813" y="2407295"/>
              <a:ext cx="902400" cy="6150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800"/>
                </a:spcAft>
                <a:buClr>
                  <a:srgbClr val="000000"/>
                </a:buClr>
                <a:buSzPts val="1100"/>
                <a:buFont typeface="Arial"/>
                <a:buNone/>
              </a:pPr>
              <a:r>
                <a:rPr lang="en" sz="1000">
                  <a:latin typeface="Inconsolata"/>
                  <a:ea typeface="Inconsolata"/>
                  <a:cs typeface="Inconsolata"/>
                  <a:sym typeface="Inconsolata"/>
                </a:rPr>
                <a:t>Transfer $</a:t>
              </a:r>
              <a:r>
                <a:rPr lang="en" sz="1000">
                  <a:latin typeface="Inconsolata"/>
                  <a:ea typeface="Inconsolata"/>
                  <a:cs typeface="Inconsolata"/>
                  <a:sym typeface="Inconsolata"/>
                </a:rPr>
                <a:t>500</a:t>
              </a:r>
              <a:r>
                <a:rPr lang="en" sz="1000">
                  <a:latin typeface="Inconsolata"/>
                  <a:ea typeface="Inconsolata"/>
                  <a:cs typeface="Inconsolata"/>
                  <a:sym typeface="Inconsolata"/>
                </a:rPr>
                <a:t> to the account. </a:t>
              </a:r>
              <a:endParaRPr sz="1000">
                <a:latin typeface="Inconsolata"/>
                <a:ea typeface="Inconsolata"/>
                <a:cs typeface="Inconsolata"/>
                <a:sym typeface="Inconsolata"/>
              </a:endParaRPr>
            </a:p>
          </p:txBody>
        </p:sp>
      </p:grpSp>
      <p:grpSp>
        <p:nvGrpSpPr>
          <p:cNvPr id="4776" name="Google Shape;4776;p257"/>
          <p:cNvGrpSpPr/>
          <p:nvPr/>
        </p:nvGrpSpPr>
        <p:grpSpPr>
          <a:xfrm>
            <a:off x="1393562" y="2843767"/>
            <a:ext cx="918268" cy="918268"/>
            <a:chOff x="2419175" y="3422025"/>
            <a:chExt cx="1058400" cy="1058400"/>
          </a:xfrm>
        </p:grpSpPr>
        <p:sp>
          <p:nvSpPr>
            <p:cNvPr id="4777" name="Google Shape;4777;p257"/>
            <p:cNvSpPr/>
            <p:nvPr/>
          </p:nvSpPr>
          <p:spPr>
            <a:xfrm>
              <a:off x="2419175" y="3422025"/>
              <a:ext cx="1058400" cy="1058400"/>
            </a:xfrm>
            <a:prstGeom prst="ellipse">
              <a:avLst/>
            </a:prstGeom>
            <a:solidFill>
              <a:srgbClr val="48D3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78" name="Google Shape;4778;p257"/>
            <p:cNvPicPr preferRelativeResize="0"/>
            <p:nvPr/>
          </p:nvPicPr>
          <p:blipFill>
            <a:blip r:embed="rId5">
              <a:alphaModFix/>
            </a:blip>
            <a:stretch>
              <a:fillRect/>
            </a:stretch>
          </p:blipFill>
          <p:spPr>
            <a:xfrm>
              <a:off x="2543700" y="3643275"/>
              <a:ext cx="809350" cy="389100"/>
            </a:xfrm>
            <a:prstGeom prst="rect">
              <a:avLst/>
            </a:prstGeom>
            <a:noFill/>
            <a:ln>
              <a:noFill/>
            </a:ln>
          </p:spPr>
        </p:pic>
        <p:sp>
          <p:nvSpPr>
            <p:cNvPr id="4779" name="Google Shape;4779;p257"/>
            <p:cNvSpPr txBox="1"/>
            <p:nvPr/>
          </p:nvSpPr>
          <p:spPr>
            <a:xfrm>
              <a:off x="2524625" y="3927800"/>
              <a:ext cx="847500" cy="226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1200">
                  <a:latin typeface="Roboto"/>
                  <a:ea typeface="Roboto"/>
                  <a:cs typeface="Roboto"/>
                  <a:sym typeface="Roboto"/>
                </a:rPr>
                <a:t>Private Key</a:t>
              </a:r>
              <a:endParaRPr sz="1200">
                <a:latin typeface="Roboto"/>
                <a:ea typeface="Roboto"/>
                <a:cs typeface="Roboto"/>
                <a:sym typeface="Roboto"/>
              </a:endParaRPr>
            </a:p>
          </p:txBody>
        </p:sp>
      </p:grpSp>
      <p:pic>
        <p:nvPicPr>
          <p:cNvPr id="4766" name="Google Shape;4766;p257"/>
          <p:cNvPicPr preferRelativeResize="0"/>
          <p:nvPr/>
        </p:nvPicPr>
        <p:blipFill>
          <a:blip r:embed="rId6">
            <a:alphaModFix/>
          </a:blip>
          <a:stretch>
            <a:fillRect/>
          </a:stretch>
        </p:blipFill>
        <p:spPr>
          <a:xfrm>
            <a:off x="1555988" y="3928945"/>
            <a:ext cx="593417" cy="780060"/>
          </a:xfrm>
          <a:prstGeom prst="rect">
            <a:avLst/>
          </a:prstGeom>
          <a:noFill/>
          <a:ln>
            <a:noFill/>
          </a:ln>
        </p:spPr>
      </p:pic>
      <p:cxnSp>
        <p:nvCxnSpPr>
          <p:cNvPr id="4780" name="Google Shape;4780;p257"/>
          <p:cNvCxnSpPr/>
          <p:nvPr/>
        </p:nvCxnSpPr>
        <p:spPr>
          <a:xfrm rot="10800000">
            <a:off x="3089214" y="2336050"/>
            <a:ext cx="1910700" cy="0"/>
          </a:xfrm>
          <a:prstGeom prst="straightConnector1">
            <a:avLst/>
          </a:prstGeom>
          <a:noFill/>
          <a:ln cap="flat" cmpd="sng" w="9525">
            <a:solidFill>
              <a:schemeClr val="dk2"/>
            </a:solidFill>
            <a:prstDash val="solid"/>
            <a:round/>
            <a:headEnd len="med" w="med" type="none"/>
            <a:tailEnd len="med" w="med" type="triangle"/>
          </a:ln>
        </p:spPr>
      </p:cxnSp>
      <p:pic>
        <p:nvPicPr>
          <p:cNvPr id="4781" name="Google Shape;4781;p257"/>
          <p:cNvPicPr preferRelativeResize="0"/>
          <p:nvPr/>
        </p:nvPicPr>
        <p:blipFill>
          <a:blip r:embed="rId7">
            <a:alphaModFix/>
          </a:blip>
          <a:stretch>
            <a:fillRect/>
          </a:stretch>
        </p:blipFill>
        <p:spPr>
          <a:xfrm>
            <a:off x="3565889" y="1911013"/>
            <a:ext cx="957350" cy="850050"/>
          </a:xfrm>
          <a:prstGeom prst="rect">
            <a:avLst/>
          </a:prstGeom>
          <a:noFill/>
          <a:ln>
            <a:noFill/>
          </a:ln>
        </p:spPr>
      </p:pic>
      <p:grpSp>
        <p:nvGrpSpPr>
          <p:cNvPr id="4782" name="Google Shape;4782;p257"/>
          <p:cNvGrpSpPr/>
          <p:nvPr/>
        </p:nvGrpSpPr>
        <p:grpSpPr>
          <a:xfrm>
            <a:off x="487260" y="2611750"/>
            <a:ext cx="906300" cy="1244650"/>
            <a:chOff x="3005310" y="1616700"/>
            <a:chExt cx="906300" cy="1244650"/>
          </a:xfrm>
        </p:grpSpPr>
        <p:pic>
          <p:nvPicPr>
            <p:cNvPr id="4783" name="Google Shape;4783;p257"/>
            <p:cNvPicPr preferRelativeResize="0"/>
            <p:nvPr/>
          </p:nvPicPr>
          <p:blipFill rotWithShape="1">
            <a:blip r:embed="rId8">
              <a:alphaModFix/>
            </a:blip>
            <a:srcRect b="59512" l="-2500" r="2499" t="-4393"/>
            <a:stretch/>
          </p:blipFill>
          <p:spPr>
            <a:xfrm>
              <a:off x="3036060" y="1616700"/>
              <a:ext cx="844800" cy="1196100"/>
            </a:xfrm>
            <a:prstGeom prst="rect">
              <a:avLst/>
            </a:prstGeom>
            <a:noFill/>
            <a:ln>
              <a:noFill/>
            </a:ln>
          </p:spPr>
        </p:pic>
        <p:sp>
          <p:nvSpPr>
            <p:cNvPr id="4784" name="Google Shape;4784;p257"/>
            <p:cNvSpPr/>
            <p:nvPr/>
          </p:nvSpPr>
          <p:spPr>
            <a:xfrm>
              <a:off x="3005310" y="2669950"/>
              <a:ext cx="906300" cy="191400"/>
            </a:xfrm>
            <a:prstGeom prst="roundRect">
              <a:avLst>
                <a:gd fmla="val 16667" name="adj"/>
              </a:avLst>
            </a:prstGeom>
            <a:solidFill>
              <a:srgbClr val="B45F06"/>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rPr>
                <a:t>Tim</a:t>
              </a:r>
              <a:endParaRPr sz="1000">
                <a:solidFill>
                  <a:srgbClr val="FFFFFF"/>
                </a:solidFill>
              </a:endParaRPr>
            </a:p>
          </p:txBody>
        </p:sp>
      </p:grpSp>
      <p:pic>
        <p:nvPicPr>
          <p:cNvPr id="4785" name="Google Shape;4785;p257"/>
          <p:cNvPicPr preferRelativeResize="0"/>
          <p:nvPr/>
        </p:nvPicPr>
        <p:blipFill>
          <a:blip r:embed="rId9">
            <a:alphaModFix/>
          </a:blip>
          <a:stretch>
            <a:fillRect/>
          </a:stretch>
        </p:blipFill>
        <p:spPr>
          <a:xfrm>
            <a:off x="2392022" y="1990825"/>
            <a:ext cx="438100" cy="2587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sp>
        <p:nvSpPr>
          <p:cNvPr id="4097" name="Google Shape;4097;p21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098" name="Google Shape;4098;p2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9" name="Shape 4789"/>
        <p:cNvGrpSpPr/>
        <p:nvPr/>
      </p:nvGrpSpPr>
      <p:grpSpPr>
        <a:xfrm>
          <a:off x="0" y="0"/>
          <a:ext cx="0" cy="0"/>
          <a:chOff x="0" y="0"/>
          <a:chExt cx="0" cy="0"/>
        </a:xfrm>
      </p:grpSpPr>
      <p:sp>
        <p:nvSpPr>
          <p:cNvPr id="4790" name="Google Shape;4790;p2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791" name="Google Shape;4791;p258"/>
          <p:cNvSpPr txBox="1"/>
          <p:nvPr/>
        </p:nvSpPr>
        <p:spPr>
          <a:xfrm>
            <a:off x="2959950" y="1358387"/>
            <a:ext cx="5570400" cy="2020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000">
                <a:latin typeface="Roboto Light"/>
                <a:ea typeface="Roboto Light"/>
                <a:cs typeface="Roboto Light"/>
                <a:sym typeface="Roboto Light"/>
              </a:rPr>
              <a:t>That scenario depicted a </a:t>
            </a:r>
            <a:r>
              <a:rPr lang="en" sz="3000">
                <a:latin typeface="Roboto Medium"/>
                <a:ea typeface="Roboto Medium"/>
                <a:cs typeface="Roboto Medium"/>
                <a:sym typeface="Roboto Medium"/>
              </a:rPr>
              <a:t>detached signature</a:t>
            </a:r>
            <a:r>
              <a:rPr lang="en" sz="3000">
                <a:latin typeface="Roboto Light"/>
                <a:ea typeface="Roboto Light"/>
                <a:cs typeface="Roboto Light"/>
                <a:sym typeface="Roboto Light"/>
              </a:rPr>
              <a:t>, in which the message and the signature are sent separately. </a:t>
            </a:r>
            <a:endParaRPr sz="3000">
              <a:latin typeface="Roboto Light"/>
              <a:ea typeface="Roboto Light"/>
              <a:cs typeface="Roboto Light"/>
              <a:sym typeface="Roboto Light"/>
            </a:endParaRPr>
          </a:p>
        </p:txBody>
      </p:sp>
      <p:pic>
        <p:nvPicPr>
          <p:cNvPr id="4792" name="Google Shape;4792;p258"/>
          <p:cNvPicPr preferRelativeResize="0"/>
          <p:nvPr/>
        </p:nvPicPr>
        <p:blipFill>
          <a:blip r:embed="rId3">
            <a:alphaModFix/>
          </a:blip>
          <a:stretch>
            <a:fillRect/>
          </a:stretch>
        </p:blipFill>
        <p:spPr>
          <a:xfrm>
            <a:off x="1725700" y="1600802"/>
            <a:ext cx="1049850" cy="15359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6" name="Shape 4796"/>
        <p:cNvGrpSpPr/>
        <p:nvPr/>
      </p:nvGrpSpPr>
      <p:grpSpPr>
        <a:xfrm>
          <a:off x="0" y="0"/>
          <a:ext cx="0" cy="0"/>
          <a:chOff x="0" y="0"/>
          <a:chExt cx="0" cy="0"/>
        </a:xfrm>
      </p:grpSpPr>
      <p:sp>
        <p:nvSpPr>
          <p:cNvPr id="4797" name="Google Shape;4797;p2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Digital Signatures</a:t>
            </a:r>
            <a:endParaRPr/>
          </a:p>
        </p:txBody>
      </p:sp>
      <p:sp>
        <p:nvSpPr>
          <p:cNvPr id="4798" name="Google Shape;4798;p2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Other digital signatures include: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799" name="Google Shape;4799;p2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00" name="Google Shape;4800;p2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4801" name="Google Shape;4801;p259"/>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 sz="2000">
                <a:solidFill>
                  <a:schemeClr val="dk1"/>
                </a:solidFill>
                <a:latin typeface="Roboto Medium"/>
                <a:ea typeface="Roboto Medium"/>
                <a:cs typeface="Roboto Medium"/>
                <a:sym typeface="Roboto Medium"/>
              </a:rPr>
              <a:t>All at O</a:t>
            </a:r>
            <a:r>
              <a:rPr lang="en" sz="2000">
                <a:solidFill>
                  <a:schemeClr val="dk1"/>
                </a:solidFill>
                <a:latin typeface="Roboto Medium"/>
                <a:ea typeface="Roboto Medium"/>
                <a:cs typeface="Roboto Medium"/>
                <a:sym typeface="Roboto Medium"/>
              </a:rPr>
              <a:t>nce</a:t>
            </a:r>
            <a:endParaRPr sz="2000">
              <a:solidFill>
                <a:schemeClr val="dk1"/>
              </a:solidFill>
            </a:endParaRPr>
          </a:p>
          <a:p>
            <a:pPr indent="0" lvl="0" marL="0" rtl="0" algn="l">
              <a:lnSpc>
                <a:spcPct val="100000"/>
              </a:lnSpc>
              <a:spcBef>
                <a:spcPts val="0"/>
              </a:spcBef>
              <a:spcAft>
                <a:spcPts val="0"/>
              </a:spcAft>
              <a:buNone/>
            </a:pPr>
            <a:r>
              <a:rPr lang="en" sz="1800">
                <a:latin typeface="Roboto Light"/>
                <a:ea typeface="Roboto Light"/>
                <a:cs typeface="Roboto Light"/>
                <a:sym typeface="Roboto Light"/>
              </a:rPr>
              <a:t>A signature appended to an encrypted message.</a:t>
            </a:r>
            <a:endParaRPr sz="1800">
              <a:latin typeface="Roboto Light"/>
              <a:ea typeface="Roboto Light"/>
              <a:cs typeface="Roboto Light"/>
              <a:sym typeface="Roboto Light"/>
            </a:endParaRPr>
          </a:p>
        </p:txBody>
      </p:sp>
      <p:sp>
        <p:nvSpPr>
          <p:cNvPr id="4802" name="Google Shape;4802;p259"/>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 sz="2000">
                <a:solidFill>
                  <a:schemeClr val="dk1"/>
                </a:solidFill>
                <a:latin typeface="Roboto Medium"/>
                <a:ea typeface="Roboto Medium"/>
                <a:cs typeface="Roboto Medium"/>
                <a:sym typeface="Roboto Medium"/>
              </a:rPr>
              <a:t>Clearsigned</a:t>
            </a:r>
            <a:endParaRPr sz="2000">
              <a:solidFill>
                <a:schemeClr val="dk1"/>
              </a:solidFill>
              <a:latin typeface="Roboto Medium"/>
              <a:ea typeface="Roboto Medium"/>
              <a:cs typeface="Roboto Medium"/>
              <a:sym typeface="Roboto Medium"/>
            </a:endParaRPr>
          </a:p>
          <a:p>
            <a:pPr indent="0" lvl="0" marL="0" rtl="0" algn="l">
              <a:lnSpc>
                <a:spcPct val="100000"/>
              </a:lnSpc>
              <a:spcBef>
                <a:spcPts val="0"/>
              </a:spcBef>
              <a:spcAft>
                <a:spcPts val="0"/>
              </a:spcAft>
              <a:buNone/>
            </a:pPr>
            <a:r>
              <a:rPr lang="en" sz="1800">
                <a:solidFill>
                  <a:schemeClr val="dk1"/>
                </a:solidFill>
                <a:latin typeface="Roboto Light"/>
                <a:ea typeface="Roboto Light"/>
                <a:cs typeface="Roboto Light"/>
                <a:sym typeface="Roboto Light"/>
              </a:rPr>
              <a:t>A signature appended to an unencrypted message.</a:t>
            </a:r>
            <a:endParaRPr/>
          </a:p>
        </p:txBody>
      </p:sp>
      <p:sp>
        <p:nvSpPr>
          <p:cNvPr id="4803" name="Google Shape;4803;p259"/>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 sz="2000">
                <a:solidFill>
                  <a:schemeClr val="dk1"/>
                </a:solidFill>
                <a:latin typeface="Roboto Medium"/>
                <a:ea typeface="Roboto Medium"/>
                <a:cs typeface="Roboto Medium"/>
                <a:sym typeface="Roboto Medium"/>
              </a:rPr>
              <a:t>Signed Hash</a:t>
            </a:r>
            <a:endParaRPr sz="2000">
              <a:solidFill>
                <a:schemeClr val="dk1"/>
              </a:solidFill>
              <a:latin typeface="Roboto Medium"/>
              <a:ea typeface="Roboto Medium"/>
              <a:cs typeface="Roboto Medium"/>
              <a:sym typeface="Roboto Medium"/>
            </a:endParaRPr>
          </a:p>
          <a:p>
            <a:pPr indent="0" lvl="0" marL="0" rtl="0" algn="l">
              <a:lnSpc>
                <a:spcPct val="100000"/>
              </a:lnSpc>
              <a:spcBef>
                <a:spcPts val="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Instead of signing a message, a hash is created first and the hash is signed for verification.</a:t>
            </a:r>
            <a:endParaRPr sz="18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7" name="Shape 4807"/>
        <p:cNvGrpSpPr/>
        <p:nvPr/>
      </p:nvGrpSpPr>
      <p:grpSpPr>
        <a:xfrm>
          <a:off x="0" y="0"/>
          <a:ext cx="0" cy="0"/>
          <a:chOff x="0" y="0"/>
          <a:chExt cx="0" cy="0"/>
        </a:xfrm>
      </p:grpSpPr>
      <p:sp>
        <p:nvSpPr>
          <p:cNvPr id="4808" name="Google Shape;4808;p260"/>
          <p:cNvSpPr txBox="1"/>
          <p:nvPr>
            <p:ph type="title"/>
          </p:nvPr>
        </p:nvSpPr>
        <p:spPr>
          <a:xfrm>
            <a:off x="2544050" y="1514575"/>
            <a:ext cx="5770200" cy="181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In the next demo, we will apply a detached digital signature with GPG.</a:t>
            </a:r>
            <a:endParaRPr>
              <a:latin typeface="Roboto Light"/>
              <a:ea typeface="Roboto Light"/>
              <a:cs typeface="Roboto Light"/>
              <a:sym typeface="Roboto Light"/>
            </a:endParaRPr>
          </a:p>
        </p:txBody>
      </p:sp>
      <p:sp>
        <p:nvSpPr>
          <p:cNvPr id="4809" name="Google Shape;4809;p2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10" name="Google Shape;4810;p26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4" name="Shape 4814"/>
        <p:cNvGrpSpPr/>
        <p:nvPr/>
      </p:nvGrpSpPr>
      <p:grpSpPr>
        <a:xfrm>
          <a:off x="0" y="0"/>
          <a:ext cx="0" cy="0"/>
          <a:chOff x="0" y="0"/>
          <a:chExt cx="0" cy="0"/>
        </a:xfrm>
      </p:grpSpPr>
      <p:sp>
        <p:nvSpPr>
          <p:cNvPr id="4815" name="Google Shape;4815;p2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16" name="Google Shape;4816;p26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latin typeface="Roboto Light"/>
                <a:ea typeface="Roboto Light"/>
                <a:cs typeface="Roboto Light"/>
                <a:sym typeface="Roboto Light"/>
              </a:rPr>
              <a:t>Signing with GPG</a:t>
            </a:r>
            <a:endParaRPr>
              <a:latin typeface="Roboto Light"/>
              <a:ea typeface="Roboto Light"/>
              <a:cs typeface="Roboto Light"/>
              <a:sym typeface="Roboto Light"/>
            </a:endParaRPr>
          </a:p>
        </p:txBody>
      </p:sp>
      <p:sp>
        <p:nvSpPr>
          <p:cNvPr id="4817" name="Google Shape;4817;p26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1" name="Shape 4821"/>
        <p:cNvGrpSpPr/>
        <p:nvPr/>
      </p:nvGrpSpPr>
      <p:grpSpPr>
        <a:xfrm>
          <a:off x="0" y="0"/>
          <a:ext cx="0" cy="0"/>
          <a:chOff x="0" y="0"/>
          <a:chExt cx="0" cy="0"/>
        </a:xfrm>
      </p:grpSpPr>
      <p:sp>
        <p:nvSpPr>
          <p:cNvPr id="4822" name="Google Shape;4822;p26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4823" name="Google Shape;4823;p2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24" name="Google Shape;4824;p26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Digital Signatures</a:t>
            </a:r>
            <a:endParaRPr>
              <a:latin typeface="Roboto Light"/>
              <a:ea typeface="Roboto Light"/>
              <a:cs typeface="Roboto Light"/>
              <a:sym typeface="Roboto Light"/>
            </a:endParaRPr>
          </a:p>
          <a:p>
            <a:pPr indent="0" lvl="0" marL="0" rtl="0" algn="l">
              <a:lnSpc>
                <a:spcPct val="115000"/>
              </a:lnSpc>
              <a:spcBef>
                <a:spcPts val="500"/>
              </a:spcBef>
              <a:spcAft>
                <a:spcPts val="0"/>
              </a:spcAft>
              <a:buNone/>
            </a:pPr>
            <a:r>
              <a:rPr lang="en" sz="1800">
                <a:latin typeface="Roboto Light"/>
                <a:ea typeface="Roboto Light"/>
                <a:cs typeface="Roboto Light"/>
                <a:sym typeface="Roboto Light"/>
              </a:rPr>
              <a:t>In this activity, you will use GPG to determine the authenticity of messages.</a:t>
            </a:r>
            <a:endParaRPr sz="1800">
              <a:latin typeface="Roboto Light"/>
              <a:ea typeface="Roboto Light"/>
              <a:cs typeface="Roboto Light"/>
              <a:sym typeface="Roboto Light"/>
            </a:endParaRPr>
          </a:p>
        </p:txBody>
      </p:sp>
      <p:sp>
        <p:nvSpPr>
          <p:cNvPr id="4825" name="Google Shape;4825;p26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9" name="Shape 4829"/>
        <p:cNvGrpSpPr/>
        <p:nvPr/>
      </p:nvGrpSpPr>
      <p:grpSpPr>
        <a:xfrm>
          <a:off x="0" y="0"/>
          <a:ext cx="0" cy="0"/>
          <a:chOff x="0" y="0"/>
          <a:chExt cx="0" cy="0"/>
        </a:xfrm>
      </p:grpSpPr>
      <p:sp>
        <p:nvSpPr>
          <p:cNvPr id="4830" name="Google Shape;4830;p2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31" name="Google Shape;4831;p26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5" name="Shape 4835"/>
        <p:cNvGrpSpPr/>
        <p:nvPr/>
      </p:nvGrpSpPr>
      <p:grpSpPr>
        <a:xfrm>
          <a:off x="0" y="0"/>
          <a:ext cx="0" cy="0"/>
          <a:chOff x="0" y="0"/>
          <a:chExt cx="0" cy="0"/>
        </a:xfrm>
      </p:grpSpPr>
      <p:sp>
        <p:nvSpPr>
          <p:cNvPr id="4836" name="Google Shape;4836;p26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
        <p:nvSpPr>
          <p:cNvPr id="4837" name="Google Shape;4837;p2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838" name="Google Shape;4838;p2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2" name="Shape 4842"/>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2" name="Shape 4102"/>
        <p:cNvGrpSpPr/>
        <p:nvPr/>
      </p:nvGrpSpPr>
      <p:grpSpPr>
        <a:xfrm>
          <a:off x="0" y="0"/>
          <a:ext cx="0" cy="0"/>
          <a:chOff x="0" y="0"/>
          <a:chExt cx="0" cy="0"/>
        </a:xfrm>
      </p:grpSpPr>
      <p:sp>
        <p:nvSpPr>
          <p:cNvPr id="4103" name="Google Shape;4103;p21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a:t>
            </a:r>
            <a:r>
              <a:rPr lang="en"/>
              <a:t>Management</a:t>
            </a:r>
            <a:r>
              <a:rPr lang="en"/>
              <a:t> and Exchange</a:t>
            </a:r>
            <a:endParaRPr/>
          </a:p>
        </p:txBody>
      </p:sp>
      <p:sp>
        <p:nvSpPr>
          <p:cNvPr id="4104" name="Google Shape;4104;p2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105" name="Google Shape;4105;p21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9" name="Shape 4109"/>
        <p:cNvGrpSpPr/>
        <p:nvPr/>
      </p:nvGrpSpPr>
      <p:grpSpPr>
        <a:xfrm>
          <a:off x="0" y="0"/>
          <a:ext cx="0" cy="0"/>
          <a:chOff x="0" y="0"/>
          <a:chExt cx="0" cy="0"/>
        </a:xfrm>
      </p:grpSpPr>
      <p:sp>
        <p:nvSpPr>
          <p:cNvPr id="4110" name="Google Shape;4110;p2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4111" name="Google Shape;4111;p215"/>
          <p:cNvSpPr txBox="1"/>
          <p:nvPr>
            <p:ph type="title"/>
          </p:nvPr>
        </p:nvSpPr>
        <p:spPr>
          <a:xfrm>
            <a:off x="2536275" y="1065000"/>
            <a:ext cx="5770200" cy="301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800">
                <a:solidFill>
                  <a:schemeClr val="dk1"/>
                </a:solidFill>
                <a:latin typeface="Roboto Light"/>
                <a:ea typeface="Roboto Light"/>
                <a:cs typeface="Roboto Light"/>
                <a:sym typeface="Roboto Light"/>
              </a:rPr>
              <a:t>In the previous activity, we used </a:t>
            </a:r>
            <a:r>
              <a:rPr lang="en" sz="2800">
                <a:solidFill>
                  <a:schemeClr val="dk1"/>
                </a:solidFill>
                <a:latin typeface="Roboto Medium"/>
                <a:ea typeface="Roboto Medium"/>
                <a:cs typeface="Roboto Medium"/>
                <a:sym typeface="Roboto Medium"/>
              </a:rPr>
              <a:t>symmetric key encryption</a:t>
            </a:r>
            <a:r>
              <a:rPr lang="en" sz="2800">
                <a:solidFill>
                  <a:schemeClr val="dk1"/>
                </a:solidFill>
                <a:latin typeface="Roboto Light"/>
                <a:ea typeface="Roboto Light"/>
                <a:cs typeface="Roboto Light"/>
                <a:sym typeface="Roboto Light"/>
              </a:rPr>
              <a:t>. </a:t>
            </a:r>
            <a:br>
              <a:rPr lang="en" sz="2800">
                <a:solidFill>
                  <a:schemeClr val="dk1"/>
                </a:solidFill>
                <a:latin typeface="Roboto Light"/>
                <a:ea typeface="Roboto Light"/>
                <a:cs typeface="Roboto Light"/>
                <a:sym typeface="Roboto Light"/>
              </a:rPr>
            </a:br>
            <a:r>
              <a:rPr lang="en" sz="2800">
                <a:solidFill>
                  <a:schemeClr val="dk1"/>
                </a:solidFill>
                <a:latin typeface="Roboto Light"/>
                <a:ea typeface="Roboto Light"/>
                <a:cs typeface="Roboto Light"/>
                <a:sym typeface="Roboto Light"/>
              </a:rPr>
              <a:t>While its benefits include speed, efficiency and simplicity of use, symmetric encryption also has its disadvantages. </a:t>
            </a:r>
            <a:endParaRPr/>
          </a:p>
        </p:txBody>
      </p:sp>
      <p:sp>
        <p:nvSpPr>
          <p:cNvPr id="4112" name="Google Shape;4112;p21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6" name="Shape 4116"/>
        <p:cNvGrpSpPr/>
        <p:nvPr/>
      </p:nvGrpSpPr>
      <p:grpSpPr>
        <a:xfrm>
          <a:off x="0" y="0"/>
          <a:ext cx="0" cy="0"/>
          <a:chOff x="0" y="0"/>
          <a:chExt cx="0" cy="0"/>
        </a:xfrm>
      </p:grpSpPr>
      <p:sp>
        <p:nvSpPr>
          <p:cNvPr id="4117" name="Google Shape;4117;p2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4118" name="Google Shape;4118;p216"/>
          <p:cNvPicPr preferRelativeResize="0"/>
          <p:nvPr/>
        </p:nvPicPr>
        <p:blipFill rotWithShape="1">
          <a:blip r:embed="rId3">
            <a:alphaModFix/>
          </a:blip>
          <a:srcRect b="12759" l="1002" r="39703" t="-12760"/>
          <a:stretch/>
        </p:blipFill>
        <p:spPr>
          <a:xfrm>
            <a:off x="0" y="0"/>
            <a:ext cx="4574730" cy="5143500"/>
          </a:xfrm>
          <a:prstGeom prst="rect">
            <a:avLst/>
          </a:prstGeom>
          <a:noFill/>
          <a:ln>
            <a:noFill/>
          </a:ln>
        </p:spPr>
      </p:pic>
      <p:pic>
        <p:nvPicPr>
          <p:cNvPr id="4119" name="Google Shape;4119;p216"/>
          <p:cNvPicPr preferRelativeResize="0"/>
          <p:nvPr/>
        </p:nvPicPr>
        <p:blipFill rotWithShape="1">
          <a:blip r:embed="rId4">
            <a:alphaModFix/>
          </a:blip>
          <a:srcRect b="13600" l="39031" r="0" t="-13600"/>
          <a:stretch/>
        </p:blipFill>
        <p:spPr>
          <a:xfrm>
            <a:off x="4440250" y="0"/>
            <a:ext cx="4703745" cy="5143500"/>
          </a:xfrm>
          <a:prstGeom prst="rect">
            <a:avLst/>
          </a:prstGeom>
          <a:noFill/>
          <a:ln>
            <a:noFill/>
          </a:ln>
        </p:spPr>
      </p:pic>
      <p:sp>
        <p:nvSpPr>
          <p:cNvPr id="4120" name="Google Shape;4120;p216"/>
          <p:cNvSpPr/>
          <p:nvPr/>
        </p:nvSpPr>
        <p:spPr>
          <a:xfrm>
            <a:off x="-12300" y="0"/>
            <a:ext cx="9223800" cy="1398900"/>
          </a:xfrm>
          <a:prstGeom prst="rect">
            <a:avLst/>
          </a:prstGeom>
          <a:gradFill>
            <a:gsLst>
              <a:gs pos="0">
                <a:srgbClr val="000000"/>
              </a:gs>
              <a:gs pos="50000">
                <a:srgbClr val="000000"/>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1" name="Google Shape;4121;p216"/>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
        <p:nvSpPr>
          <p:cNvPr id="4122" name="Google Shape;4122;p216"/>
          <p:cNvSpPr txBox="1"/>
          <p:nvPr/>
        </p:nvSpPr>
        <p:spPr>
          <a:xfrm>
            <a:off x="-12300" y="0"/>
            <a:ext cx="92238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sz="2400">
                <a:solidFill>
                  <a:srgbClr val="FFFFFF"/>
                </a:solidFill>
                <a:latin typeface="Roboto Medium"/>
                <a:ea typeface="Roboto Medium"/>
                <a:cs typeface="Roboto Medium"/>
                <a:sym typeface="Roboto Medium"/>
              </a:rPr>
              <a:t>Disadvantage One: Secure Key Exchange</a:t>
            </a:r>
            <a:endParaRPr sz="2400">
              <a:solidFill>
                <a:srgbClr val="FFFFFF"/>
              </a:solidFill>
              <a:latin typeface="Roboto Medium"/>
              <a:ea typeface="Roboto Medium"/>
              <a:cs typeface="Roboto Medium"/>
              <a:sym typeface="Roboto Medium"/>
            </a:endParaRPr>
          </a:p>
          <a:p>
            <a:pPr indent="0" lvl="0" marL="0" rtl="0" algn="l">
              <a:spcBef>
                <a:spcPts val="0"/>
              </a:spcBef>
              <a:spcAft>
                <a:spcPts val="0"/>
              </a:spcAft>
              <a:buNone/>
            </a:pPr>
            <a:r>
              <a:t/>
            </a:r>
            <a:endParaRPr sz="2400">
              <a:solidFill>
                <a:srgbClr val="FFFFFF"/>
              </a:solidFill>
              <a:latin typeface="Roboto Medium"/>
              <a:ea typeface="Roboto Medium"/>
              <a:cs typeface="Roboto Medium"/>
              <a:sym typeface="Roboto Medium"/>
            </a:endParaRPr>
          </a:p>
        </p:txBody>
      </p:sp>
      <p:sp>
        <p:nvSpPr>
          <p:cNvPr id="4123" name="Google Shape;4123;p216"/>
          <p:cNvSpPr txBox="1"/>
          <p:nvPr/>
        </p:nvSpPr>
        <p:spPr>
          <a:xfrm>
            <a:off x="0" y="675975"/>
            <a:ext cx="7910400" cy="364800"/>
          </a:xfrm>
          <a:prstGeom prst="rect">
            <a:avLst/>
          </a:prstGeom>
          <a:noFill/>
          <a:ln>
            <a:noFill/>
          </a:ln>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800">
                <a:solidFill>
                  <a:srgbClr val="FFFFFF"/>
                </a:solidFill>
                <a:latin typeface="Roboto"/>
                <a:ea typeface="Roboto"/>
                <a:cs typeface="Roboto"/>
                <a:sym typeface="Roboto"/>
              </a:rPr>
              <a:t>As more individuals are included in the key exchange, there needs to be a key for each combination of individuals. </a:t>
            </a:r>
            <a:endParaRPr sz="1800">
              <a:solidFill>
                <a:srgbClr val="FFFFFF"/>
              </a:solidFill>
              <a:latin typeface="Roboto"/>
              <a:ea typeface="Roboto"/>
              <a:cs typeface="Roboto"/>
              <a:sym typeface="Roboto"/>
            </a:endParaRPr>
          </a:p>
        </p:txBody>
      </p:sp>
      <p:sp>
        <p:nvSpPr>
          <p:cNvPr id="4124" name="Google Shape;4124;p216"/>
          <p:cNvSpPr txBox="1"/>
          <p:nvPr/>
        </p:nvSpPr>
        <p:spPr>
          <a:xfrm>
            <a:off x="2961750" y="1701675"/>
            <a:ext cx="3275700" cy="1018800"/>
          </a:xfrm>
          <a:prstGeom prst="rect">
            <a:avLst/>
          </a:prstGeom>
          <a:solidFill>
            <a:srgbClr val="000000">
              <a:alpha val="50280"/>
            </a:srgbClr>
          </a:solidFill>
          <a:ln cap="flat" cmpd="sng" w="28575">
            <a:solidFill>
              <a:srgbClr val="F7EF6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45700">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Offline Exchange</a:t>
            </a:r>
            <a:br>
              <a:rPr b="1" lang="en">
                <a:solidFill>
                  <a:srgbClr val="FFFFFF"/>
                </a:solidFill>
                <a:latin typeface="Roboto"/>
                <a:ea typeface="Roboto"/>
                <a:cs typeface="Roboto"/>
                <a:sym typeface="Roboto"/>
              </a:rPr>
            </a:br>
            <a:r>
              <a:rPr b="1" lang="en">
                <a:solidFill>
                  <a:srgbClr val="FFFFFF"/>
                </a:solidFill>
                <a:latin typeface="Roboto"/>
                <a:ea typeface="Roboto"/>
                <a:cs typeface="Roboto"/>
                <a:sym typeface="Roboto"/>
              </a:rPr>
              <a:t>(Out-of-Band Exchange)</a:t>
            </a:r>
            <a:endParaRPr b="1">
              <a:solidFill>
                <a:srgbClr val="FFFFFF"/>
              </a:solidFill>
              <a:latin typeface="Roboto"/>
              <a:ea typeface="Roboto"/>
              <a:cs typeface="Roboto"/>
              <a:sym typeface="Roboto"/>
            </a:endParaRPr>
          </a:p>
          <a:p>
            <a:pPr indent="0" lvl="0" marL="0" rtl="0" algn="ctr">
              <a:spcBef>
                <a:spcPts val="500"/>
              </a:spcBef>
              <a:spcAft>
                <a:spcPts val="0"/>
              </a:spcAft>
              <a:buNone/>
            </a:pPr>
            <a:r>
              <a:rPr lang="en">
                <a:solidFill>
                  <a:srgbClr val="FFFFFF"/>
                </a:solidFill>
                <a:latin typeface="Roboto Light"/>
                <a:ea typeface="Roboto Light"/>
                <a:cs typeface="Roboto Light"/>
                <a:sym typeface="Roboto Light"/>
              </a:rPr>
              <a:t>Can include calling the recipient and reading the key, or mailing the key.</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4125" name="Google Shape;4125;p216"/>
          <p:cNvSpPr txBox="1"/>
          <p:nvPr/>
        </p:nvSpPr>
        <p:spPr>
          <a:xfrm>
            <a:off x="2961750" y="2982775"/>
            <a:ext cx="3275700" cy="1018800"/>
          </a:xfrm>
          <a:prstGeom prst="rect">
            <a:avLst/>
          </a:prstGeom>
          <a:solidFill>
            <a:srgbClr val="000000">
              <a:alpha val="50280"/>
            </a:srgbClr>
          </a:solidFill>
          <a:ln cap="flat" cmpd="sng" w="2857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0" lIns="0" spcFirstLastPara="1" rIns="0" wrap="square" tIns="45700">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Diffie–Hellman Key Exchange</a:t>
            </a:r>
            <a:endParaRPr b="1">
              <a:solidFill>
                <a:srgbClr val="FFFFFF"/>
              </a:solidFill>
              <a:latin typeface="Roboto"/>
              <a:ea typeface="Roboto"/>
              <a:cs typeface="Roboto"/>
              <a:sym typeface="Roboto"/>
            </a:endParaRPr>
          </a:p>
          <a:p>
            <a:pPr indent="0" lvl="0" marL="0" rtl="0" algn="ctr">
              <a:spcBef>
                <a:spcPts val="500"/>
              </a:spcBef>
              <a:spcAft>
                <a:spcPts val="0"/>
              </a:spcAft>
              <a:buNone/>
            </a:pPr>
            <a:r>
              <a:rPr lang="en">
                <a:solidFill>
                  <a:srgbClr val="FFFFFF"/>
                </a:solidFill>
                <a:latin typeface="Roboto Light"/>
                <a:ea typeface="Roboto Light"/>
                <a:cs typeface="Roboto Light"/>
                <a:sym typeface="Roboto Light"/>
              </a:rPr>
              <a:t>Uses complex mathematical principles </a:t>
            </a:r>
            <a:br>
              <a:rPr lang="en">
                <a:solidFill>
                  <a:srgbClr val="FFFFFF"/>
                </a:solidFill>
                <a:latin typeface="Roboto Light"/>
                <a:ea typeface="Roboto Light"/>
                <a:cs typeface="Roboto Light"/>
                <a:sym typeface="Roboto Light"/>
              </a:rPr>
            </a:br>
            <a:r>
              <a:rPr lang="en">
                <a:solidFill>
                  <a:srgbClr val="FFFFFF"/>
                </a:solidFill>
                <a:latin typeface="Roboto Light"/>
                <a:ea typeface="Roboto Light"/>
                <a:cs typeface="Roboto Light"/>
                <a:sym typeface="Roboto Light"/>
              </a:rPr>
              <a:t>to create a shared secret key between </a:t>
            </a:r>
            <a:br>
              <a:rPr lang="en">
                <a:solidFill>
                  <a:srgbClr val="FFFFFF"/>
                </a:solidFill>
                <a:latin typeface="Roboto Light"/>
                <a:ea typeface="Roboto Light"/>
                <a:cs typeface="Roboto Light"/>
                <a:sym typeface="Roboto Light"/>
              </a:rPr>
            </a:br>
            <a:r>
              <a:rPr lang="en">
                <a:solidFill>
                  <a:srgbClr val="FFFFFF"/>
                </a:solidFill>
                <a:latin typeface="Roboto Light"/>
                <a:ea typeface="Roboto Light"/>
                <a:cs typeface="Roboto Light"/>
                <a:sym typeface="Roboto Light"/>
              </a:rPr>
              <a:t>two parties over a public channel.</a:t>
            </a:r>
            <a:r>
              <a:rPr lang="en">
                <a:solidFill>
                  <a:srgbClr val="FFFFFF"/>
                </a:solidFill>
                <a:latin typeface="Roboto"/>
                <a:ea typeface="Roboto"/>
                <a:cs typeface="Roboto"/>
                <a:sym typeface="Roboto"/>
              </a:rPr>
              <a:t> </a:t>
            </a:r>
            <a:endParaRPr>
              <a:solidFill>
                <a:srgbClr val="FFFFFF"/>
              </a:solidFill>
              <a:latin typeface="Roboto"/>
              <a:ea typeface="Roboto"/>
              <a:cs typeface="Roboto"/>
              <a:sym typeface="Roboto"/>
            </a:endParaRPr>
          </a:p>
        </p:txBody>
      </p:sp>
      <p:sp>
        <p:nvSpPr>
          <p:cNvPr id="4126" name="Google Shape;4126;p216"/>
          <p:cNvSpPr/>
          <p:nvPr/>
        </p:nvSpPr>
        <p:spPr>
          <a:xfrm flipH="1" rot="-5400000">
            <a:off x="2695500" y="2077438"/>
            <a:ext cx="305700" cy="226800"/>
          </a:xfrm>
          <a:prstGeom prst="triangle">
            <a:avLst>
              <a:gd fmla="val 500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16"/>
          <p:cNvSpPr/>
          <p:nvPr/>
        </p:nvSpPr>
        <p:spPr>
          <a:xfrm rot="5400000">
            <a:off x="6198000" y="3378775"/>
            <a:ext cx="305700" cy="2268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2" name="Shape 4132"/>
        <p:cNvGrpSpPr/>
        <p:nvPr/>
      </p:nvGrpSpPr>
      <p:grpSpPr>
        <a:xfrm>
          <a:off x="0" y="0"/>
          <a:ext cx="0" cy="0"/>
          <a:chOff x="0" y="0"/>
          <a:chExt cx="0" cy="0"/>
        </a:xfrm>
      </p:grpSpPr>
      <p:sp>
        <p:nvSpPr>
          <p:cNvPr id="4133" name="Google Shape;4133;p217"/>
          <p:cNvSpPr/>
          <p:nvPr/>
        </p:nvSpPr>
        <p:spPr>
          <a:xfrm>
            <a:off x="0" y="0"/>
            <a:ext cx="91686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4" name="Google Shape;4134;p217"/>
          <p:cNvCxnSpPr/>
          <p:nvPr/>
        </p:nvCxnSpPr>
        <p:spPr>
          <a:xfrm>
            <a:off x="274375" y="640080"/>
            <a:ext cx="8595600" cy="10200"/>
          </a:xfrm>
          <a:prstGeom prst="straightConnector1">
            <a:avLst/>
          </a:prstGeom>
          <a:noFill/>
          <a:ln cap="flat" cmpd="sng" w="9525">
            <a:solidFill>
              <a:srgbClr val="595959"/>
            </a:solidFill>
            <a:prstDash val="solid"/>
            <a:round/>
            <a:headEnd len="med" w="med" type="none"/>
            <a:tailEnd len="med" w="med" type="none"/>
          </a:ln>
        </p:spPr>
      </p:cxnSp>
      <p:sp>
        <p:nvSpPr>
          <p:cNvPr id="4135" name="Google Shape;4135;p217"/>
          <p:cNvSpPr/>
          <p:nvPr/>
        </p:nvSpPr>
        <p:spPr>
          <a:xfrm>
            <a:off x="740763" y="1432425"/>
            <a:ext cx="7664400" cy="2984100"/>
          </a:xfrm>
          <a:prstGeom prst="roundRect">
            <a:avLst>
              <a:gd fmla="val 3603" name="adj"/>
            </a:avLst>
          </a:prstGeom>
          <a:solidFill>
            <a:srgbClr val="FFFFFF"/>
          </a:solidFill>
          <a:ln cap="flat" cmpd="sng" w="19050">
            <a:solidFill>
              <a:srgbClr val="007C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Disadvantage Two: Key Management</a:t>
            </a:r>
            <a:endParaRPr/>
          </a:p>
        </p:txBody>
      </p:sp>
      <p:sp>
        <p:nvSpPr>
          <p:cNvPr id="4137" name="Google Shape;4137;p2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As more individuals are included in the key exchange, a key must be created for each </a:t>
            </a:r>
            <a:r>
              <a:rPr lang="en"/>
              <a:t>combination</a:t>
            </a:r>
            <a:r>
              <a:rPr lang="en"/>
              <a:t> of individuals. </a:t>
            </a:r>
            <a:endParaRPr/>
          </a:p>
        </p:txBody>
      </p:sp>
      <p:sp>
        <p:nvSpPr>
          <p:cNvPr id="4138" name="Google Shape;4138;p217"/>
          <p:cNvSpPr txBox="1"/>
          <p:nvPr>
            <p:ph idx="3" type="body"/>
          </p:nvPr>
        </p:nvSpPr>
        <p:spPr>
          <a:xfrm>
            <a:off x="1364800" y="1531452"/>
            <a:ext cx="6664500" cy="257100"/>
          </a:xfrm>
          <a:prstGeom prst="rect">
            <a:avLst/>
          </a:prstGeom>
          <a:noFill/>
        </p:spPr>
        <p:txBody>
          <a:bodyPr anchorCtr="0" anchor="t" bIns="0" lIns="0" spcFirstLastPara="1" rIns="0" wrap="square" tIns="0">
            <a:noAutofit/>
          </a:bodyPr>
          <a:lstStyle/>
          <a:p>
            <a:pPr indent="0" lvl="0" marL="0" rtl="0" algn="ctr">
              <a:spcBef>
                <a:spcPts val="0"/>
              </a:spcBef>
              <a:spcAft>
                <a:spcPts val="800"/>
              </a:spcAft>
              <a:buNone/>
            </a:pPr>
            <a:r>
              <a:rPr b="1" lang="en"/>
              <a:t>Julie</a:t>
            </a:r>
            <a:r>
              <a:rPr lang="en"/>
              <a:t>, </a:t>
            </a:r>
            <a:r>
              <a:rPr b="1" lang="en"/>
              <a:t>Alice</a:t>
            </a:r>
            <a:r>
              <a:rPr lang="en"/>
              <a:t>, </a:t>
            </a:r>
            <a:r>
              <a:rPr b="1" lang="en"/>
              <a:t>Tim</a:t>
            </a:r>
            <a:r>
              <a:rPr lang="en"/>
              <a:t> and </a:t>
            </a:r>
            <a:r>
              <a:rPr b="1" lang="en"/>
              <a:t>Bob</a:t>
            </a:r>
            <a:r>
              <a:rPr lang="en"/>
              <a:t> communicate using symmetric key exchange. </a:t>
            </a:r>
            <a:endParaRPr>
              <a:solidFill>
                <a:schemeClr val="dk1"/>
              </a:solidFill>
            </a:endParaRPr>
          </a:p>
        </p:txBody>
      </p:sp>
      <p:sp>
        <p:nvSpPr>
          <p:cNvPr id="4139" name="Google Shape;4139;p217"/>
          <p:cNvSpPr txBox="1"/>
          <p:nvPr>
            <p:ph idx="3" type="body"/>
          </p:nvPr>
        </p:nvSpPr>
        <p:spPr>
          <a:xfrm>
            <a:off x="0" y="4534750"/>
            <a:ext cx="9144000" cy="533700"/>
          </a:xfrm>
          <a:prstGeom prst="rect">
            <a:avLst/>
          </a:prstGeom>
          <a:noFill/>
        </p:spPr>
        <p:txBody>
          <a:bodyPr anchorCtr="0" anchor="t" bIns="914400" lIns="457200" spcFirstLastPara="1" rIns="457200" wrap="square" tIns="0">
            <a:noAutofit/>
          </a:bodyPr>
          <a:lstStyle/>
          <a:p>
            <a:pPr indent="0" lvl="0" marL="0" rtl="0" algn="l">
              <a:lnSpc>
                <a:spcPct val="115000"/>
              </a:lnSpc>
              <a:spcBef>
                <a:spcPts val="0"/>
              </a:spcBef>
              <a:spcAft>
                <a:spcPts val="800"/>
              </a:spcAft>
              <a:buNone/>
            </a:pPr>
            <a:r>
              <a:rPr lang="en"/>
              <a:t>This is a small example. Since organization often need to securely communicate with large numbers of people, the amount of symmetric keys can quickly become overwhelming. </a:t>
            </a:r>
            <a:endParaRPr/>
          </a:p>
        </p:txBody>
      </p:sp>
      <p:sp>
        <p:nvSpPr>
          <p:cNvPr id="4140" name="Google Shape;4140;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4141" name="Google Shape;4141;p217"/>
          <p:cNvCxnSpPr/>
          <p:nvPr/>
        </p:nvCxnSpPr>
        <p:spPr>
          <a:xfrm>
            <a:off x="-2732425" y="2373369"/>
            <a:ext cx="0" cy="1446000"/>
          </a:xfrm>
          <a:prstGeom prst="straightConnector1">
            <a:avLst/>
          </a:prstGeom>
          <a:noFill/>
          <a:ln cap="flat" cmpd="sng" w="19050">
            <a:solidFill>
              <a:schemeClr val="dk2"/>
            </a:solidFill>
            <a:prstDash val="solid"/>
            <a:round/>
            <a:headEnd len="med" w="med" type="none"/>
            <a:tailEnd len="med" w="med" type="none"/>
          </a:ln>
        </p:spPr>
      </p:cxnSp>
      <p:grpSp>
        <p:nvGrpSpPr>
          <p:cNvPr id="4142" name="Google Shape;4142;p217"/>
          <p:cNvGrpSpPr/>
          <p:nvPr/>
        </p:nvGrpSpPr>
        <p:grpSpPr>
          <a:xfrm>
            <a:off x="1150275" y="1788550"/>
            <a:ext cx="673424" cy="2502750"/>
            <a:chOff x="-2038075" y="1788550"/>
            <a:chExt cx="673423" cy="2502750"/>
          </a:xfrm>
        </p:grpSpPr>
        <p:cxnSp>
          <p:nvCxnSpPr>
            <p:cNvPr id="4143" name="Google Shape;4143;p217"/>
            <p:cNvCxnSpPr/>
            <p:nvPr/>
          </p:nvCxnSpPr>
          <p:spPr>
            <a:xfrm>
              <a:off x="-1701363" y="2373369"/>
              <a:ext cx="0" cy="1446000"/>
            </a:xfrm>
            <a:prstGeom prst="straightConnector1">
              <a:avLst/>
            </a:prstGeom>
            <a:noFill/>
            <a:ln cap="flat" cmpd="sng" w="19050">
              <a:solidFill>
                <a:schemeClr val="dk2"/>
              </a:solidFill>
              <a:prstDash val="solid"/>
              <a:round/>
              <a:headEnd len="med" w="med" type="none"/>
              <a:tailEnd len="med" w="med" type="none"/>
            </a:ln>
          </p:spPr>
        </p:cxnSp>
        <p:grpSp>
          <p:nvGrpSpPr>
            <p:cNvPr id="4144" name="Google Shape;4144;p217"/>
            <p:cNvGrpSpPr/>
            <p:nvPr/>
          </p:nvGrpSpPr>
          <p:grpSpPr>
            <a:xfrm>
              <a:off x="-1998375" y="1788550"/>
              <a:ext cx="594000" cy="920800"/>
              <a:chOff x="-2039137" y="1788550"/>
              <a:chExt cx="594000" cy="920800"/>
            </a:xfrm>
          </p:grpSpPr>
          <p:pic>
            <p:nvPicPr>
              <p:cNvPr id="4145" name="Google Shape;4145;p217"/>
              <p:cNvPicPr preferRelativeResize="0"/>
              <p:nvPr/>
            </p:nvPicPr>
            <p:blipFill rotWithShape="1">
              <a:blip r:embed="rId3">
                <a:alphaModFix/>
              </a:blip>
              <a:srcRect b="64246" l="2714" r="2714" t="-3347"/>
              <a:stretch/>
            </p:blipFill>
            <p:spPr>
              <a:xfrm>
                <a:off x="-2039137" y="1788550"/>
                <a:ext cx="594000" cy="840900"/>
              </a:xfrm>
              <a:prstGeom prst="rect">
                <a:avLst/>
              </a:prstGeom>
              <a:noFill/>
              <a:ln>
                <a:noFill/>
              </a:ln>
            </p:spPr>
          </p:pic>
          <p:sp>
            <p:nvSpPr>
              <p:cNvPr id="4146" name="Google Shape;4146;p217"/>
              <p:cNvSpPr/>
              <p:nvPr/>
            </p:nvSpPr>
            <p:spPr>
              <a:xfrm>
                <a:off x="-2039137" y="2517950"/>
                <a:ext cx="594000" cy="191400"/>
              </a:xfrm>
              <a:prstGeom prst="roundRect">
                <a:avLst>
                  <a:gd fmla="val 16667" name="adj"/>
                </a:avLst>
              </a:prstGeom>
              <a:solidFill>
                <a:srgbClr val="95A95C"/>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Julie</a:t>
                </a:r>
                <a:endParaRPr sz="1000">
                  <a:solidFill>
                    <a:srgbClr val="FFFFFF"/>
                  </a:solidFill>
                  <a:latin typeface="Roboto"/>
                  <a:ea typeface="Roboto"/>
                  <a:cs typeface="Roboto"/>
                  <a:sym typeface="Roboto"/>
                </a:endParaRPr>
              </a:p>
            </p:txBody>
          </p:sp>
        </p:grpSp>
        <p:grpSp>
          <p:nvGrpSpPr>
            <p:cNvPr id="4147" name="Google Shape;4147;p217"/>
            <p:cNvGrpSpPr/>
            <p:nvPr/>
          </p:nvGrpSpPr>
          <p:grpSpPr>
            <a:xfrm>
              <a:off x="-1998375" y="3389575"/>
              <a:ext cx="594000" cy="901725"/>
              <a:chOff x="-2039137" y="3389575"/>
              <a:chExt cx="594000" cy="901725"/>
            </a:xfrm>
          </p:grpSpPr>
          <p:pic>
            <p:nvPicPr>
              <p:cNvPr id="4148" name="Google Shape;4148;p217"/>
              <p:cNvPicPr preferRelativeResize="0"/>
              <p:nvPr/>
            </p:nvPicPr>
            <p:blipFill rotWithShape="1">
              <a:blip r:embed="rId4">
                <a:alphaModFix/>
              </a:blip>
              <a:srcRect b="61068" l="0" r="0" t="-4364"/>
              <a:stretch/>
            </p:blipFill>
            <p:spPr>
              <a:xfrm>
                <a:off x="-2039137" y="3389575"/>
                <a:ext cx="594000" cy="828600"/>
              </a:xfrm>
              <a:prstGeom prst="rect">
                <a:avLst/>
              </a:prstGeom>
              <a:noFill/>
              <a:ln>
                <a:noFill/>
              </a:ln>
            </p:spPr>
          </p:pic>
          <p:sp>
            <p:nvSpPr>
              <p:cNvPr id="4149" name="Google Shape;4149;p217"/>
              <p:cNvSpPr/>
              <p:nvPr/>
            </p:nvSpPr>
            <p:spPr>
              <a:xfrm>
                <a:off x="-2039137" y="4099900"/>
                <a:ext cx="594000" cy="191400"/>
              </a:xfrm>
              <a:prstGeom prst="roundRect">
                <a:avLst>
                  <a:gd fmla="val 16667" name="adj"/>
                </a:avLst>
              </a:prstGeom>
              <a:solidFill>
                <a:srgbClr val="38761D"/>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Alice</a:t>
                </a:r>
                <a:endParaRPr sz="1000">
                  <a:solidFill>
                    <a:srgbClr val="FFFFFF"/>
                  </a:solidFill>
                  <a:latin typeface="Roboto"/>
                  <a:ea typeface="Roboto"/>
                  <a:cs typeface="Roboto"/>
                  <a:sym typeface="Roboto"/>
                </a:endParaRPr>
              </a:p>
            </p:txBody>
          </p:sp>
        </p:grpSp>
        <p:grpSp>
          <p:nvGrpSpPr>
            <p:cNvPr id="4150" name="Google Shape;4150;p217"/>
            <p:cNvGrpSpPr/>
            <p:nvPr/>
          </p:nvGrpSpPr>
          <p:grpSpPr>
            <a:xfrm>
              <a:off x="-2038075" y="2794308"/>
              <a:ext cx="673423" cy="604131"/>
              <a:chOff x="559941" y="2705575"/>
              <a:chExt cx="847500" cy="760200"/>
            </a:xfrm>
          </p:grpSpPr>
          <p:sp>
            <p:nvSpPr>
              <p:cNvPr id="4151" name="Google Shape;4151;p217"/>
              <p:cNvSpPr/>
              <p:nvPr/>
            </p:nvSpPr>
            <p:spPr>
              <a:xfrm>
                <a:off x="603599" y="2705575"/>
                <a:ext cx="760200" cy="7602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2" name="Google Shape;4152;p217"/>
              <p:cNvPicPr preferRelativeResize="0"/>
              <p:nvPr/>
            </p:nvPicPr>
            <p:blipFill>
              <a:blip r:embed="rId5">
                <a:alphaModFix/>
              </a:blip>
              <a:stretch>
                <a:fillRect/>
              </a:stretch>
            </p:blipFill>
            <p:spPr>
              <a:xfrm>
                <a:off x="668024" y="2896700"/>
                <a:ext cx="631351" cy="303551"/>
              </a:xfrm>
              <a:prstGeom prst="rect">
                <a:avLst/>
              </a:prstGeom>
              <a:noFill/>
              <a:ln>
                <a:noFill/>
              </a:ln>
            </p:spPr>
          </p:pic>
          <p:sp>
            <p:nvSpPr>
              <p:cNvPr id="4153" name="Google Shape;4153;p217"/>
              <p:cNvSpPr txBox="1"/>
              <p:nvPr/>
            </p:nvSpPr>
            <p:spPr>
              <a:xfrm>
                <a:off x="559941" y="3138178"/>
                <a:ext cx="847500" cy="180900"/>
              </a:xfrm>
              <a:prstGeom prst="rect">
                <a:avLst/>
              </a:prstGeom>
              <a:noFill/>
              <a:ln>
                <a:noFill/>
              </a:ln>
            </p:spPr>
            <p:txBody>
              <a:bodyPr anchorCtr="0" anchor="t" bIns="0" lIns="0" spcFirstLastPara="1" rIns="0" wrap="square" tIns="45700">
                <a:noAutofit/>
              </a:bodyPr>
              <a:lstStyle/>
              <a:p>
                <a:pPr indent="0" lvl="0" marL="0" rtl="0" algn="ctr">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Key </a:t>
                </a:r>
                <a:r>
                  <a:rPr lang="en" sz="1000">
                    <a:latin typeface="Roboto"/>
                    <a:ea typeface="Roboto"/>
                    <a:cs typeface="Roboto"/>
                    <a:sym typeface="Roboto"/>
                  </a:rPr>
                  <a:t>1</a:t>
                </a:r>
                <a:endParaRPr sz="1000">
                  <a:solidFill>
                    <a:srgbClr val="000000"/>
                  </a:solidFill>
                  <a:latin typeface="Roboto"/>
                  <a:ea typeface="Roboto"/>
                  <a:cs typeface="Roboto"/>
                  <a:sym typeface="Roboto"/>
                </a:endParaRPr>
              </a:p>
              <a:p>
                <a:pPr indent="0" lvl="0" marL="0" rtl="0" algn="ctr">
                  <a:spcBef>
                    <a:spcPts val="0"/>
                  </a:spcBef>
                  <a:spcAft>
                    <a:spcPts val="0"/>
                  </a:spcAft>
                  <a:buNone/>
                </a:pPr>
                <a:r>
                  <a:t/>
                </a:r>
                <a:endParaRPr sz="1000"/>
              </a:p>
            </p:txBody>
          </p:sp>
        </p:grpSp>
      </p:grpSp>
      <p:grpSp>
        <p:nvGrpSpPr>
          <p:cNvPr id="4154" name="Google Shape;4154;p217"/>
          <p:cNvGrpSpPr/>
          <p:nvPr/>
        </p:nvGrpSpPr>
        <p:grpSpPr>
          <a:xfrm>
            <a:off x="2391395" y="1788550"/>
            <a:ext cx="673424" cy="2502750"/>
            <a:chOff x="2080875" y="1788550"/>
            <a:chExt cx="673424" cy="2502750"/>
          </a:xfrm>
        </p:grpSpPr>
        <p:cxnSp>
          <p:nvCxnSpPr>
            <p:cNvPr id="4155" name="Google Shape;4155;p217"/>
            <p:cNvCxnSpPr/>
            <p:nvPr/>
          </p:nvCxnSpPr>
          <p:spPr>
            <a:xfrm>
              <a:off x="2417587" y="2373369"/>
              <a:ext cx="0" cy="1446000"/>
            </a:xfrm>
            <a:prstGeom prst="straightConnector1">
              <a:avLst/>
            </a:prstGeom>
            <a:noFill/>
            <a:ln cap="flat" cmpd="sng" w="19050">
              <a:solidFill>
                <a:schemeClr val="dk2"/>
              </a:solidFill>
              <a:prstDash val="solid"/>
              <a:round/>
              <a:headEnd len="med" w="med" type="none"/>
              <a:tailEnd len="med" w="med" type="none"/>
            </a:ln>
          </p:spPr>
        </p:cxnSp>
        <p:grpSp>
          <p:nvGrpSpPr>
            <p:cNvPr id="4156" name="Google Shape;4156;p217"/>
            <p:cNvGrpSpPr/>
            <p:nvPr/>
          </p:nvGrpSpPr>
          <p:grpSpPr>
            <a:xfrm>
              <a:off x="2120587" y="1788550"/>
              <a:ext cx="594000" cy="920800"/>
              <a:chOff x="-2039137" y="1788550"/>
              <a:chExt cx="594000" cy="920800"/>
            </a:xfrm>
          </p:grpSpPr>
          <p:pic>
            <p:nvPicPr>
              <p:cNvPr id="4157" name="Google Shape;4157;p217"/>
              <p:cNvPicPr preferRelativeResize="0"/>
              <p:nvPr/>
            </p:nvPicPr>
            <p:blipFill rotWithShape="1">
              <a:blip r:embed="rId3">
                <a:alphaModFix/>
              </a:blip>
              <a:srcRect b="64246" l="2714" r="2714" t="-3347"/>
              <a:stretch/>
            </p:blipFill>
            <p:spPr>
              <a:xfrm>
                <a:off x="-2039137" y="1788550"/>
                <a:ext cx="594000" cy="840900"/>
              </a:xfrm>
              <a:prstGeom prst="rect">
                <a:avLst/>
              </a:prstGeom>
              <a:noFill/>
              <a:ln>
                <a:noFill/>
              </a:ln>
            </p:spPr>
          </p:pic>
          <p:sp>
            <p:nvSpPr>
              <p:cNvPr id="4158" name="Google Shape;4158;p217"/>
              <p:cNvSpPr/>
              <p:nvPr/>
            </p:nvSpPr>
            <p:spPr>
              <a:xfrm>
                <a:off x="-2039137" y="2517950"/>
                <a:ext cx="594000" cy="191400"/>
              </a:xfrm>
              <a:prstGeom prst="roundRect">
                <a:avLst>
                  <a:gd fmla="val 16667" name="adj"/>
                </a:avLst>
              </a:prstGeom>
              <a:solidFill>
                <a:srgbClr val="95A95C"/>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Julie</a:t>
                </a:r>
                <a:endParaRPr sz="1000">
                  <a:solidFill>
                    <a:srgbClr val="FFFFFF"/>
                  </a:solidFill>
                  <a:latin typeface="Roboto"/>
                  <a:ea typeface="Roboto"/>
                  <a:cs typeface="Roboto"/>
                  <a:sym typeface="Roboto"/>
                </a:endParaRPr>
              </a:p>
            </p:txBody>
          </p:sp>
        </p:grpSp>
        <p:pic>
          <p:nvPicPr>
            <p:cNvPr id="4159" name="Google Shape;4159;p217"/>
            <p:cNvPicPr preferRelativeResize="0"/>
            <p:nvPr/>
          </p:nvPicPr>
          <p:blipFill rotWithShape="1">
            <a:blip r:embed="rId6">
              <a:alphaModFix/>
            </a:blip>
            <a:srcRect b="60737" l="-396" r="5932" t="-2510"/>
            <a:stretch/>
          </p:blipFill>
          <p:spPr>
            <a:xfrm>
              <a:off x="2120587" y="3398450"/>
              <a:ext cx="594000" cy="828600"/>
            </a:xfrm>
            <a:prstGeom prst="rect">
              <a:avLst/>
            </a:prstGeom>
            <a:noFill/>
            <a:ln>
              <a:noFill/>
            </a:ln>
          </p:spPr>
        </p:pic>
        <p:sp>
          <p:nvSpPr>
            <p:cNvPr id="4160" name="Google Shape;4160;p217"/>
            <p:cNvSpPr/>
            <p:nvPr/>
          </p:nvSpPr>
          <p:spPr>
            <a:xfrm>
              <a:off x="2120587" y="4099900"/>
              <a:ext cx="594000" cy="191400"/>
            </a:xfrm>
            <a:prstGeom prst="roundRect">
              <a:avLst>
                <a:gd fmla="val 16667" name="adj"/>
              </a:avLst>
            </a:prstGeom>
            <a:solidFill>
              <a:srgbClr val="B45F06"/>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Tim</a:t>
              </a:r>
              <a:endParaRPr sz="1000">
                <a:solidFill>
                  <a:srgbClr val="FFFFFF"/>
                </a:solidFill>
                <a:latin typeface="Roboto"/>
                <a:ea typeface="Roboto"/>
                <a:cs typeface="Roboto"/>
                <a:sym typeface="Roboto"/>
              </a:endParaRPr>
            </a:p>
          </p:txBody>
        </p:sp>
        <p:grpSp>
          <p:nvGrpSpPr>
            <p:cNvPr id="4161" name="Google Shape;4161;p217"/>
            <p:cNvGrpSpPr/>
            <p:nvPr/>
          </p:nvGrpSpPr>
          <p:grpSpPr>
            <a:xfrm>
              <a:off x="2080875" y="2794308"/>
              <a:ext cx="673424" cy="604131"/>
              <a:chOff x="559941" y="2705575"/>
              <a:chExt cx="847500" cy="760200"/>
            </a:xfrm>
          </p:grpSpPr>
          <p:sp>
            <p:nvSpPr>
              <p:cNvPr id="4162" name="Google Shape;4162;p217"/>
              <p:cNvSpPr/>
              <p:nvPr/>
            </p:nvSpPr>
            <p:spPr>
              <a:xfrm>
                <a:off x="603599" y="2705575"/>
                <a:ext cx="760200" cy="7602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63" name="Google Shape;4163;p217"/>
              <p:cNvPicPr preferRelativeResize="0"/>
              <p:nvPr/>
            </p:nvPicPr>
            <p:blipFill>
              <a:blip r:embed="rId5">
                <a:alphaModFix/>
              </a:blip>
              <a:stretch>
                <a:fillRect/>
              </a:stretch>
            </p:blipFill>
            <p:spPr>
              <a:xfrm>
                <a:off x="668024" y="2896700"/>
                <a:ext cx="631351" cy="303551"/>
              </a:xfrm>
              <a:prstGeom prst="rect">
                <a:avLst/>
              </a:prstGeom>
              <a:noFill/>
              <a:ln>
                <a:noFill/>
              </a:ln>
            </p:spPr>
          </p:pic>
          <p:sp>
            <p:nvSpPr>
              <p:cNvPr id="4164" name="Google Shape;4164;p217"/>
              <p:cNvSpPr txBox="1"/>
              <p:nvPr/>
            </p:nvSpPr>
            <p:spPr>
              <a:xfrm>
                <a:off x="559941" y="3138178"/>
                <a:ext cx="847500" cy="180900"/>
              </a:xfrm>
              <a:prstGeom prst="rect">
                <a:avLst/>
              </a:prstGeom>
              <a:noFill/>
              <a:ln>
                <a:noFill/>
              </a:ln>
            </p:spPr>
            <p:txBody>
              <a:bodyPr anchorCtr="0" anchor="t" bIns="0" lIns="0" spcFirstLastPara="1" rIns="0" wrap="square" tIns="45700">
                <a:noAutofit/>
              </a:bodyPr>
              <a:lstStyle/>
              <a:p>
                <a:pPr indent="0" lvl="0" marL="0" rtl="0" algn="ctr">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Key </a:t>
                </a:r>
                <a:r>
                  <a:rPr lang="en" sz="1000">
                    <a:latin typeface="Roboto"/>
                    <a:ea typeface="Roboto"/>
                    <a:cs typeface="Roboto"/>
                    <a:sym typeface="Roboto"/>
                  </a:rPr>
                  <a:t>2</a:t>
                </a:r>
                <a:endParaRPr sz="1000">
                  <a:solidFill>
                    <a:srgbClr val="000000"/>
                  </a:solidFill>
                  <a:latin typeface="Roboto"/>
                  <a:ea typeface="Roboto"/>
                  <a:cs typeface="Roboto"/>
                  <a:sym typeface="Roboto"/>
                </a:endParaRPr>
              </a:p>
              <a:p>
                <a:pPr indent="0" lvl="0" marL="0" rtl="0" algn="ctr">
                  <a:spcBef>
                    <a:spcPts val="0"/>
                  </a:spcBef>
                  <a:spcAft>
                    <a:spcPts val="0"/>
                  </a:spcAft>
                  <a:buNone/>
                </a:pPr>
                <a:r>
                  <a:t/>
                </a:r>
                <a:endParaRPr sz="1000">
                  <a:latin typeface="Roboto"/>
                  <a:ea typeface="Roboto"/>
                  <a:cs typeface="Roboto"/>
                  <a:sym typeface="Roboto"/>
                </a:endParaRPr>
              </a:p>
            </p:txBody>
          </p:sp>
        </p:grpSp>
      </p:grpSp>
      <p:grpSp>
        <p:nvGrpSpPr>
          <p:cNvPr id="4165" name="Google Shape;4165;p217"/>
          <p:cNvGrpSpPr/>
          <p:nvPr/>
        </p:nvGrpSpPr>
        <p:grpSpPr>
          <a:xfrm>
            <a:off x="3632515" y="1788550"/>
            <a:ext cx="673424" cy="2502750"/>
            <a:chOff x="3277200" y="1788550"/>
            <a:chExt cx="673424" cy="2502750"/>
          </a:xfrm>
        </p:grpSpPr>
        <p:cxnSp>
          <p:nvCxnSpPr>
            <p:cNvPr id="4166" name="Google Shape;4166;p217"/>
            <p:cNvCxnSpPr/>
            <p:nvPr/>
          </p:nvCxnSpPr>
          <p:spPr>
            <a:xfrm>
              <a:off x="3613912" y="2373369"/>
              <a:ext cx="0" cy="1446000"/>
            </a:xfrm>
            <a:prstGeom prst="straightConnector1">
              <a:avLst/>
            </a:prstGeom>
            <a:noFill/>
            <a:ln cap="flat" cmpd="sng" w="19050">
              <a:solidFill>
                <a:schemeClr val="dk2"/>
              </a:solidFill>
              <a:prstDash val="solid"/>
              <a:round/>
              <a:headEnd len="med" w="med" type="none"/>
              <a:tailEnd len="med" w="med" type="none"/>
            </a:ln>
          </p:spPr>
        </p:cxnSp>
        <p:grpSp>
          <p:nvGrpSpPr>
            <p:cNvPr id="4167" name="Google Shape;4167;p217"/>
            <p:cNvGrpSpPr/>
            <p:nvPr/>
          </p:nvGrpSpPr>
          <p:grpSpPr>
            <a:xfrm>
              <a:off x="3316912" y="1788550"/>
              <a:ext cx="594000" cy="920800"/>
              <a:chOff x="-2039137" y="1788550"/>
              <a:chExt cx="594000" cy="920800"/>
            </a:xfrm>
          </p:grpSpPr>
          <p:pic>
            <p:nvPicPr>
              <p:cNvPr id="4168" name="Google Shape;4168;p217"/>
              <p:cNvPicPr preferRelativeResize="0"/>
              <p:nvPr/>
            </p:nvPicPr>
            <p:blipFill rotWithShape="1">
              <a:blip r:embed="rId3">
                <a:alphaModFix/>
              </a:blip>
              <a:srcRect b="64246" l="2714" r="2714" t="-3347"/>
              <a:stretch/>
            </p:blipFill>
            <p:spPr>
              <a:xfrm>
                <a:off x="-2039137" y="1788550"/>
                <a:ext cx="594000" cy="840900"/>
              </a:xfrm>
              <a:prstGeom prst="rect">
                <a:avLst/>
              </a:prstGeom>
              <a:noFill/>
              <a:ln>
                <a:noFill/>
              </a:ln>
            </p:spPr>
          </p:pic>
          <p:sp>
            <p:nvSpPr>
              <p:cNvPr id="4169" name="Google Shape;4169;p217"/>
              <p:cNvSpPr/>
              <p:nvPr/>
            </p:nvSpPr>
            <p:spPr>
              <a:xfrm>
                <a:off x="-2039137" y="2517950"/>
                <a:ext cx="594000" cy="191400"/>
              </a:xfrm>
              <a:prstGeom prst="roundRect">
                <a:avLst>
                  <a:gd fmla="val 16667" name="adj"/>
                </a:avLst>
              </a:prstGeom>
              <a:solidFill>
                <a:srgbClr val="95A95C"/>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Julie</a:t>
                </a:r>
                <a:endParaRPr sz="1000">
                  <a:solidFill>
                    <a:srgbClr val="FFFFFF"/>
                  </a:solidFill>
                  <a:latin typeface="Roboto"/>
                  <a:ea typeface="Roboto"/>
                  <a:cs typeface="Roboto"/>
                  <a:sym typeface="Roboto"/>
                </a:endParaRPr>
              </a:p>
            </p:txBody>
          </p:sp>
        </p:grpSp>
        <p:grpSp>
          <p:nvGrpSpPr>
            <p:cNvPr id="4170" name="Google Shape;4170;p217"/>
            <p:cNvGrpSpPr/>
            <p:nvPr/>
          </p:nvGrpSpPr>
          <p:grpSpPr>
            <a:xfrm>
              <a:off x="3316912" y="3398450"/>
              <a:ext cx="594000" cy="892850"/>
              <a:chOff x="3316900" y="3398450"/>
              <a:chExt cx="594000" cy="892850"/>
            </a:xfrm>
          </p:grpSpPr>
          <p:pic>
            <p:nvPicPr>
              <p:cNvPr id="4171" name="Google Shape;4171;p217"/>
              <p:cNvPicPr preferRelativeResize="0"/>
              <p:nvPr/>
            </p:nvPicPr>
            <p:blipFill rotWithShape="1">
              <a:blip r:embed="rId7">
                <a:alphaModFix/>
              </a:blip>
              <a:srcRect b="61126" l="0" r="0" t="-3215"/>
              <a:stretch/>
            </p:blipFill>
            <p:spPr>
              <a:xfrm>
                <a:off x="3316900" y="3398450"/>
                <a:ext cx="594000" cy="828600"/>
              </a:xfrm>
              <a:prstGeom prst="rect">
                <a:avLst/>
              </a:prstGeom>
              <a:noFill/>
              <a:ln>
                <a:noFill/>
              </a:ln>
            </p:spPr>
          </p:pic>
          <p:sp>
            <p:nvSpPr>
              <p:cNvPr id="4172" name="Google Shape;4172;p217"/>
              <p:cNvSpPr/>
              <p:nvPr/>
            </p:nvSpPr>
            <p:spPr>
              <a:xfrm>
                <a:off x="3316900" y="4099900"/>
                <a:ext cx="594000" cy="191400"/>
              </a:xfrm>
              <a:prstGeom prst="roundRect">
                <a:avLst>
                  <a:gd fmla="val 16667" name="adj"/>
                </a:avLst>
              </a:prstGeom>
              <a:solidFill>
                <a:srgbClr val="A64D65"/>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Bob</a:t>
                </a:r>
                <a:endParaRPr sz="1000">
                  <a:solidFill>
                    <a:srgbClr val="FFFFFF"/>
                  </a:solidFill>
                  <a:latin typeface="Roboto"/>
                  <a:ea typeface="Roboto"/>
                  <a:cs typeface="Roboto"/>
                  <a:sym typeface="Roboto"/>
                </a:endParaRPr>
              </a:p>
            </p:txBody>
          </p:sp>
        </p:grpSp>
        <p:grpSp>
          <p:nvGrpSpPr>
            <p:cNvPr id="4173" name="Google Shape;4173;p217"/>
            <p:cNvGrpSpPr/>
            <p:nvPr/>
          </p:nvGrpSpPr>
          <p:grpSpPr>
            <a:xfrm>
              <a:off x="3277200" y="2794308"/>
              <a:ext cx="673424" cy="604131"/>
              <a:chOff x="559941" y="2705575"/>
              <a:chExt cx="847500" cy="760200"/>
            </a:xfrm>
          </p:grpSpPr>
          <p:sp>
            <p:nvSpPr>
              <p:cNvPr id="4174" name="Google Shape;4174;p217"/>
              <p:cNvSpPr/>
              <p:nvPr/>
            </p:nvSpPr>
            <p:spPr>
              <a:xfrm>
                <a:off x="603599" y="2705575"/>
                <a:ext cx="760200" cy="7602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5" name="Google Shape;4175;p217"/>
              <p:cNvPicPr preferRelativeResize="0"/>
              <p:nvPr/>
            </p:nvPicPr>
            <p:blipFill>
              <a:blip r:embed="rId5">
                <a:alphaModFix/>
              </a:blip>
              <a:stretch>
                <a:fillRect/>
              </a:stretch>
            </p:blipFill>
            <p:spPr>
              <a:xfrm>
                <a:off x="668024" y="2896700"/>
                <a:ext cx="631351" cy="303551"/>
              </a:xfrm>
              <a:prstGeom prst="rect">
                <a:avLst/>
              </a:prstGeom>
              <a:noFill/>
              <a:ln>
                <a:noFill/>
              </a:ln>
            </p:spPr>
          </p:pic>
          <p:sp>
            <p:nvSpPr>
              <p:cNvPr id="4176" name="Google Shape;4176;p217"/>
              <p:cNvSpPr txBox="1"/>
              <p:nvPr/>
            </p:nvSpPr>
            <p:spPr>
              <a:xfrm>
                <a:off x="559941" y="3138178"/>
                <a:ext cx="847500" cy="180900"/>
              </a:xfrm>
              <a:prstGeom prst="rect">
                <a:avLst/>
              </a:prstGeom>
              <a:noFill/>
              <a:ln>
                <a:noFill/>
              </a:ln>
            </p:spPr>
            <p:txBody>
              <a:bodyPr anchorCtr="0" anchor="t" bIns="0" lIns="0" spcFirstLastPara="1" rIns="0" wrap="square" tIns="45700">
                <a:noAutofit/>
              </a:bodyPr>
              <a:lstStyle/>
              <a:p>
                <a:pPr indent="0" lvl="0" marL="0" rtl="0" algn="ctr">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Key </a:t>
                </a:r>
                <a:r>
                  <a:rPr lang="en" sz="1000">
                    <a:latin typeface="Roboto"/>
                    <a:ea typeface="Roboto"/>
                    <a:cs typeface="Roboto"/>
                    <a:sym typeface="Roboto"/>
                  </a:rPr>
                  <a:t>3</a:t>
                </a:r>
                <a:endParaRPr sz="1000">
                  <a:solidFill>
                    <a:srgbClr val="000000"/>
                  </a:solidFill>
                  <a:latin typeface="Roboto"/>
                  <a:ea typeface="Roboto"/>
                  <a:cs typeface="Roboto"/>
                  <a:sym typeface="Roboto"/>
                </a:endParaRPr>
              </a:p>
              <a:p>
                <a:pPr indent="0" lvl="0" marL="0" rtl="0" algn="ctr">
                  <a:spcBef>
                    <a:spcPts val="0"/>
                  </a:spcBef>
                  <a:spcAft>
                    <a:spcPts val="0"/>
                  </a:spcAft>
                  <a:buNone/>
                </a:pPr>
                <a:r>
                  <a:t/>
                </a:r>
                <a:endParaRPr sz="1000"/>
              </a:p>
            </p:txBody>
          </p:sp>
        </p:grpSp>
      </p:grpSp>
      <p:grpSp>
        <p:nvGrpSpPr>
          <p:cNvPr id="4177" name="Google Shape;4177;p217"/>
          <p:cNvGrpSpPr/>
          <p:nvPr/>
        </p:nvGrpSpPr>
        <p:grpSpPr>
          <a:xfrm>
            <a:off x="4873635" y="1788550"/>
            <a:ext cx="673424" cy="2502750"/>
            <a:chOff x="4396775" y="1788550"/>
            <a:chExt cx="673424" cy="2502750"/>
          </a:xfrm>
        </p:grpSpPr>
        <p:cxnSp>
          <p:nvCxnSpPr>
            <p:cNvPr id="4178" name="Google Shape;4178;p217"/>
            <p:cNvCxnSpPr/>
            <p:nvPr/>
          </p:nvCxnSpPr>
          <p:spPr>
            <a:xfrm>
              <a:off x="4733487" y="2373369"/>
              <a:ext cx="0" cy="1446000"/>
            </a:xfrm>
            <a:prstGeom prst="straightConnector1">
              <a:avLst/>
            </a:prstGeom>
            <a:noFill/>
            <a:ln cap="flat" cmpd="sng" w="19050">
              <a:solidFill>
                <a:schemeClr val="dk2"/>
              </a:solidFill>
              <a:prstDash val="solid"/>
              <a:round/>
              <a:headEnd len="med" w="med" type="none"/>
              <a:tailEnd len="med" w="med" type="none"/>
            </a:ln>
          </p:spPr>
        </p:cxnSp>
        <p:pic>
          <p:nvPicPr>
            <p:cNvPr id="4179" name="Google Shape;4179;p217"/>
            <p:cNvPicPr preferRelativeResize="0"/>
            <p:nvPr/>
          </p:nvPicPr>
          <p:blipFill rotWithShape="1">
            <a:blip r:embed="rId8">
              <a:alphaModFix/>
            </a:blip>
            <a:srcRect b="60651" l="0" r="0" t="-4586"/>
            <a:stretch/>
          </p:blipFill>
          <p:spPr>
            <a:xfrm>
              <a:off x="4436487" y="1788550"/>
              <a:ext cx="594000" cy="840900"/>
            </a:xfrm>
            <a:prstGeom prst="rect">
              <a:avLst/>
            </a:prstGeom>
            <a:noFill/>
            <a:ln>
              <a:noFill/>
            </a:ln>
          </p:spPr>
        </p:pic>
        <p:sp>
          <p:nvSpPr>
            <p:cNvPr id="4180" name="Google Shape;4180;p217"/>
            <p:cNvSpPr/>
            <p:nvPr/>
          </p:nvSpPr>
          <p:spPr>
            <a:xfrm>
              <a:off x="4436487" y="2517950"/>
              <a:ext cx="594000" cy="191400"/>
            </a:xfrm>
            <a:prstGeom prst="roundRect">
              <a:avLst>
                <a:gd fmla="val 16667" name="adj"/>
              </a:avLst>
            </a:prstGeom>
            <a:solidFill>
              <a:srgbClr val="38761D"/>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Alice</a:t>
              </a:r>
              <a:endParaRPr sz="1000">
                <a:solidFill>
                  <a:srgbClr val="FFFFFF"/>
                </a:solidFill>
                <a:latin typeface="Roboto"/>
                <a:ea typeface="Roboto"/>
                <a:cs typeface="Roboto"/>
                <a:sym typeface="Roboto"/>
              </a:endParaRPr>
            </a:p>
          </p:txBody>
        </p:sp>
        <p:pic>
          <p:nvPicPr>
            <p:cNvPr id="4181" name="Google Shape;4181;p217"/>
            <p:cNvPicPr preferRelativeResize="0"/>
            <p:nvPr/>
          </p:nvPicPr>
          <p:blipFill rotWithShape="1">
            <a:blip r:embed="rId6">
              <a:alphaModFix/>
            </a:blip>
            <a:srcRect b="60737" l="-396" r="5932" t="-2510"/>
            <a:stretch/>
          </p:blipFill>
          <p:spPr>
            <a:xfrm>
              <a:off x="4436487" y="3398450"/>
              <a:ext cx="594000" cy="828600"/>
            </a:xfrm>
            <a:prstGeom prst="rect">
              <a:avLst/>
            </a:prstGeom>
            <a:noFill/>
            <a:ln>
              <a:noFill/>
            </a:ln>
          </p:spPr>
        </p:pic>
        <p:sp>
          <p:nvSpPr>
            <p:cNvPr id="4182" name="Google Shape;4182;p217"/>
            <p:cNvSpPr/>
            <p:nvPr/>
          </p:nvSpPr>
          <p:spPr>
            <a:xfrm>
              <a:off x="4436487" y="4099900"/>
              <a:ext cx="594000" cy="191400"/>
            </a:xfrm>
            <a:prstGeom prst="roundRect">
              <a:avLst>
                <a:gd fmla="val 16667" name="adj"/>
              </a:avLst>
            </a:prstGeom>
            <a:solidFill>
              <a:srgbClr val="B45F06"/>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Tim</a:t>
              </a:r>
              <a:endParaRPr sz="1000">
                <a:solidFill>
                  <a:srgbClr val="FFFFFF"/>
                </a:solidFill>
                <a:latin typeface="Roboto"/>
                <a:ea typeface="Roboto"/>
                <a:cs typeface="Roboto"/>
                <a:sym typeface="Roboto"/>
              </a:endParaRPr>
            </a:p>
          </p:txBody>
        </p:sp>
        <p:grpSp>
          <p:nvGrpSpPr>
            <p:cNvPr id="4183" name="Google Shape;4183;p217"/>
            <p:cNvGrpSpPr/>
            <p:nvPr/>
          </p:nvGrpSpPr>
          <p:grpSpPr>
            <a:xfrm>
              <a:off x="4396775" y="2794308"/>
              <a:ext cx="673424" cy="604131"/>
              <a:chOff x="559941" y="2705575"/>
              <a:chExt cx="847500" cy="760200"/>
            </a:xfrm>
          </p:grpSpPr>
          <p:sp>
            <p:nvSpPr>
              <p:cNvPr id="4184" name="Google Shape;4184;p217"/>
              <p:cNvSpPr/>
              <p:nvPr/>
            </p:nvSpPr>
            <p:spPr>
              <a:xfrm>
                <a:off x="603599" y="2705575"/>
                <a:ext cx="760200" cy="7602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5" name="Google Shape;4185;p217"/>
              <p:cNvPicPr preferRelativeResize="0"/>
              <p:nvPr/>
            </p:nvPicPr>
            <p:blipFill>
              <a:blip r:embed="rId5">
                <a:alphaModFix/>
              </a:blip>
              <a:stretch>
                <a:fillRect/>
              </a:stretch>
            </p:blipFill>
            <p:spPr>
              <a:xfrm>
                <a:off x="668024" y="2896700"/>
                <a:ext cx="631351" cy="303551"/>
              </a:xfrm>
              <a:prstGeom prst="rect">
                <a:avLst/>
              </a:prstGeom>
              <a:noFill/>
              <a:ln>
                <a:noFill/>
              </a:ln>
            </p:spPr>
          </p:pic>
          <p:sp>
            <p:nvSpPr>
              <p:cNvPr id="4186" name="Google Shape;4186;p217"/>
              <p:cNvSpPr txBox="1"/>
              <p:nvPr/>
            </p:nvSpPr>
            <p:spPr>
              <a:xfrm>
                <a:off x="559941" y="3138178"/>
                <a:ext cx="847500" cy="180900"/>
              </a:xfrm>
              <a:prstGeom prst="rect">
                <a:avLst/>
              </a:prstGeom>
              <a:noFill/>
              <a:ln>
                <a:noFill/>
              </a:ln>
            </p:spPr>
            <p:txBody>
              <a:bodyPr anchorCtr="0" anchor="t" bIns="0" lIns="0" spcFirstLastPara="1" rIns="0" wrap="square" tIns="45700">
                <a:noAutofit/>
              </a:bodyPr>
              <a:lstStyle/>
              <a:p>
                <a:pPr indent="0" lvl="0" marL="0" rtl="0" algn="ctr">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Key </a:t>
                </a:r>
                <a:r>
                  <a:rPr lang="en" sz="1000">
                    <a:latin typeface="Roboto"/>
                    <a:ea typeface="Roboto"/>
                    <a:cs typeface="Roboto"/>
                    <a:sym typeface="Roboto"/>
                  </a:rPr>
                  <a:t>4</a:t>
                </a:r>
                <a:endParaRPr sz="1000">
                  <a:solidFill>
                    <a:srgbClr val="000000"/>
                  </a:solidFill>
                  <a:latin typeface="Roboto"/>
                  <a:ea typeface="Roboto"/>
                  <a:cs typeface="Roboto"/>
                  <a:sym typeface="Roboto"/>
                </a:endParaRPr>
              </a:p>
              <a:p>
                <a:pPr indent="0" lvl="0" marL="0" rtl="0" algn="ctr">
                  <a:spcBef>
                    <a:spcPts val="0"/>
                  </a:spcBef>
                  <a:spcAft>
                    <a:spcPts val="0"/>
                  </a:spcAft>
                  <a:buNone/>
                </a:pPr>
                <a:r>
                  <a:t/>
                </a:r>
                <a:endParaRPr sz="1000"/>
              </a:p>
            </p:txBody>
          </p:sp>
        </p:grpSp>
      </p:grpSp>
      <p:grpSp>
        <p:nvGrpSpPr>
          <p:cNvPr id="4187" name="Google Shape;4187;p217"/>
          <p:cNvGrpSpPr/>
          <p:nvPr/>
        </p:nvGrpSpPr>
        <p:grpSpPr>
          <a:xfrm>
            <a:off x="6114755" y="1788550"/>
            <a:ext cx="673423" cy="2502750"/>
            <a:chOff x="5567300" y="1788550"/>
            <a:chExt cx="673424" cy="2502750"/>
          </a:xfrm>
        </p:grpSpPr>
        <p:cxnSp>
          <p:nvCxnSpPr>
            <p:cNvPr id="4188" name="Google Shape;4188;p217"/>
            <p:cNvCxnSpPr/>
            <p:nvPr/>
          </p:nvCxnSpPr>
          <p:spPr>
            <a:xfrm>
              <a:off x="5904012" y="2373369"/>
              <a:ext cx="0" cy="1446000"/>
            </a:xfrm>
            <a:prstGeom prst="straightConnector1">
              <a:avLst/>
            </a:prstGeom>
            <a:noFill/>
            <a:ln cap="flat" cmpd="sng" w="19050">
              <a:solidFill>
                <a:schemeClr val="dk2"/>
              </a:solidFill>
              <a:prstDash val="solid"/>
              <a:round/>
              <a:headEnd len="med" w="med" type="none"/>
              <a:tailEnd len="med" w="med" type="none"/>
            </a:ln>
          </p:spPr>
        </p:cxnSp>
        <p:pic>
          <p:nvPicPr>
            <p:cNvPr id="4189" name="Google Shape;4189;p217"/>
            <p:cNvPicPr preferRelativeResize="0"/>
            <p:nvPr/>
          </p:nvPicPr>
          <p:blipFill rotWithShape="1">
            <a:blip r:embed="rId8">
              <a:alphaModFix/>
            </a:blip>
            <a:srcRect b="60651" l="0" r="0" t="-4586"/>
            <a:stretch/>
          </p:blipFill>
          <p:spPr>
            <a:xfrm>
              <a:off x="5607012" y="1788550"/>
              <a:ext cx="594000" cy="840900"/>
            </a:xfrm>
            <a:prstGeom prst="rect">
              <a:avLst/>
            </a:prstGeom>
            <a:noFill/>
            <a:ln>
              <a:noFill/>
            </a:ln>
          </p:spPr>
        </p:pic>
        <p:sp>
          <p:nvSpPr>
            <p:cNvPr id="4190" name="Google Shape;4190;p217"/>
            <p:cNvSpPr/>
            <p:nvPr/>
          </p:nvSpPr>
          <p:spPr>
            <a:xfrm>
              <a:off x="5607012" y="2517950"/>
              <a:ext cx="594000" cy="191400"/>
            </a:xfrm>
            <a:prstGeom prst="roundRect">
              <a:avLst>
                <a:gd fmla="val 16667" name="adj"/>
              </a:avLst>
            </a:prstGeom>
            <a:solidFill>
              <a:srgbClr val="38761D"/>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Alice</a:t>
              </a:r>
              <a:endParaRPr sz="1000">
                <a:solidFill>
                  <a:srgbClr val="FFFFFF"/>
                </a:solidFill>
                <a:latin typeface="Roboto"/>
                <a:ea typeface="Roboto"/>
                <a:cs typeface="Roboto"/>
                <a:sym typeface="Roboto"/>
              </a:endParaRPr>
            </a:p>
          </p:txBody>
        </p:sp>
        <p:grpSp>
          <p:nvGrpSpPr>
            <p:cNvPr id="4191" name="Google Shape;4191;p217"/>
            <p:cNvGrpSpPr/>
            <p:nvPr/>
          </p:nvGrpSpPr>
          <p:grpSpPr>
            <a:xfrm>
              <a:off x="5567300" y="2794308"/>
              <a:ext cx="673424" cy="604131"/>
              <a:chOff x="559941" y="2705575"/>
              <a:chExt cx="847500" cy="760200"/>
            </a:xfrm>
          </p:grpSpPr>
          <p:sp>
            <p:nvSpPr>
              <p:cNvPr id="4192" name="Google Shape;4192;p217"/>
              <p:cNvSpPr/>
              <p:nvPr/>
            </p:nvSpPr>
            <p:spPr>
              <a:xfrm>
                <a:off x="603599" y="2705575"/>
                <a:ext cx="760200" cy="7602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93" name="Google Shape;4193;p217"/>
              <p:cNvPicPr preferRelativeResize="0"/>
              <p:nvPr/>
            </p:nvPicPr>
            <p:blipFill>
              <a:blip r:embed="rId5">
                <a:alphaModFix/>
              </a:blip>
              <a:stretch>
                <a:fillRect/>
              </a:stretch>
            </p:blipFill>
            <p:spPr>
              <a:xfrm>
                <a:off x="668024" y="2896700"/>
                <a:ext cx="631351" cy="303551"/>
              </a:xfrm>
              <a:prstGeom prst="rect">
                <a:avLst/>
              </a:prstGeom>
              <a:noFill/>
              <a:ln>
                <a:noFill/>
              </a:ln>
            </p:spPr>
          </p:pic>
          <p:sp>
            <p:nvSpPr>
              <p:cNvPr id="4194" name="Google Shape;4194;p217"/>
              <p:cNvSpPr txBox="1"/>
              <p:nvPr/>
            </p:nvSpPr>
            <p:spPr>
              <a:xfrm>
                <a:off x="559941" y="3138178"/>
                <a:ext cx="847500" cy="180900"/>
              </a:xfrm>
              <a:prstGeom prst="rect">
                <a:avLst/>
              </a:prstGeom>
              <a:noFill/>
              <a:ln>
                <a:noFill/>
              </a:ln>
            </p:spPr>
            <p:txBody>
              <a:bodyPr anchorCtr="0" anchor="t" bIns="0" lIns="0" spcFirstLastPara="1" rIns="0" wrap="square" tIns="45700">
                <a:noAutofit/>
              </a:bodyPr>
              <a:lstStyle/>
              <a:p>
                <a:pPr indent="0" lvl="0" marL="0" rtl="0" algn="ctr">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Key </a:t>
                </a:r>
                <a:r>
                  <a:rPr lang="en" sz="1000">
                    <a:latin typeface="Roboto"/>
                    <a:ea typeface="Roboto"/>
                    <a:cs typeface="Roboto"/>
                    <a:sym typeface="Roboto"/>
                  </a:rPr>
                  <a:t>5</a:t>
                </a:r>
                <a:endParaRPr sz="1000">
                  <a:solidFill>
                    <a:srgbClr val="000000"/>
                  </a:solidFill>
                  <a:latin typeface="Roboto"/>
                  <a:ea typeface="Roboto"/>
                  <a:cs typeface="Roboto"/>
                  <a:sym typeface="Roboto"/>
                </a:endParaRPr>
              </a:p>
              <a:p>
                <a:pPr indent="0" lvl="0" marL="0" rtl="0" algn="ctr">
                  <a:spcBef>
                    <a:spcPts val="0"/>
                  </a:spcBef>
                  <a:spcAft>
                    <a:spcPts val="0"/>
                  </a:spcAft>
                  <a:buNone/>
                </a:pPr>
                <a:r>
                  <a:t/>
                </a:r>
                <a:endParaRPr sz="1000"/>
              </a:p>
            </p:txBody>
          </p:sp>
        </p:grpSp>
        <p:grpSp>
          <p:nvGrpSpPr>
            <p:cNvPr id="4195" name="Google Shape;4195;p217"/>
            <p:cNvGrpSpPr/>
            <p:nvPr/>
          </p:nvGrpSpPr>
          <p:grpSpPr>
            <a:xfrm>
              <a:off x="5607012" y="3398450"/>
              <a:ext cx="594000" cy="892850"/>
              <a:chOff x="3316900" y="3398450"/>
              <a:chExt cx="594000" cy="892850"/>
            </a:xfrm>
          </p:grpSpPr>
          <p:pic>
            <p:nvPicPr>
              <p:cNvPr id="4196" name="Google Shape;4196;p217"/>
              <p:cNvPicPr preferRelativeResize="0"/>
              <p:nvPr/>
            </p:nvPicPr>
            <p:blipFill rotWithShape="1">
              <a:blip r:embed="rId7">
                <a:alphaModFix/>
              </a:blip>
              <a:srcRect b="61126" l="0" r="0" t="-3215"/>
              <a:stretch/>
            </p:blipFill>
            <p:spPr>
              <a:xfrm>
                <a:off x="3316900" y="3398450"/>
                <a:ext cx="594000" cy="828600"/>
              </a:xfrm>
              <a:prstGeom prst="rect">
                <a:avLst/>
              </a:prstGeom>
              <a:noFill/>
              <a:ln>
                <a:noFill/>
              </a:ln>
            </p:spPr>
          </p:pic>
          <p:sp>
            <p:nvSpPr>
              <p:cNvPr id="4197" name="Google Shape;4197;p217"/>
              <p:cNvSpPr/>
              <p:nvPr/>
            </p:nvSpPr>
            <p:spPr>
              <a:xfrm>
                <a:off x="3316900" y="4099900"/>
                <a:ext cx="594000" cy="191400"/>
              </a:xfrm>
              <a:prstGeom prst="roundRect">
                <a:avLst>
                  <a:gd fmla="val 16667" name="adj"/>
                </a:avLst>
              </a:prstGeom>
              <a:solidFill>
                <a:srgbClr val="A64D65"/>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Bob</a:t>
                </a:r>
                <a:endParaRPr sz="1000">
                  <a:solidFill>
                    <a:srgbClr val="FFFFFF"/>
                  </a:solidFill>
                  <a:latin typeface="Roboto"/>
                  <a:ea typeface="Roboto"/>
                  <a:cs typeface="Roboto"/>
                  <a:sym typeface="Roboto"/>
                </a:endParaRPr>
              </a:p>
            </p:txBody>
          </p:sp>
        </p:grpSp>
      </p:grpSp>
      <p:grpSp>
        <p:nvGrpSpPr>
          <p:cNvPr id="4198" name="Google Shape;4198;p217"/>
          <p:cNvGrpSpPr/>
          <p:nvPr/>
        </p:nvGrpSpPr>
        <p:grpSpPr>
          <a:xfrm>
            <a:off x="7355875" y="1813162"/>
            <a:ext cx="673424" cy="2478138"/>
            <a:chOff x="6825625" y="1813162"/>
            <a:chExt cx="673424" cy="2478138"/>
          </a:xfrm>
        </p:grpSpPr>
        <p:cxnSp>
          <p:nvCxnSpPr>
            <p:cNvPr id="4199" name="Google Shape;4199;p217"/>
            <p:cNvCxnSpPr/>
            <p:nvPr/>
          </p:nvCxnSpPr>
          <p:spPr>
            <a:xfrm>
              <a:off x="7162337" y="2373369"/>
              <a:ext cx="0" cy="1446000"/>
            </a:xfrm>
            <a:prstGeom prst="straightConnector1">
              <a:avLst/>
            </a:prstGeom>
            <a:noFill/>
            <a:ln cap="flat" cmpd="sng" w="19050">
              <a:solidFill>
                <a:schemeClr val="dk2"/>
              </a:solidFill>
              <a:prstDash val="solid"/>
              <a:round/>
              <a:headEnd len="med" w="med" type="none"/>
              <a:tailEnd len="med" w="med" type="none"/>
            </a:ln>
          </p:spPr>
        </p:cxnSp>
        <p:grpSp>
          <p:nvGrpSpPr>
            <p:cNvPr id="4200" name="Google Shape;4200;p217"/>
            <p:cNvGrpSpPr/>
            <p:nvPr/>
          </p:nvGrpSpPr>
          <p:grpSpPr>
            <a:xfrm>
              <a:off x="6825625" y="2794308"/>
              <a:ext cx="673424" cy="604131"/>
              <a:chOff x="559941" y="2705575"/>
              <a:chExt cx="847500" cy="760200"/>
            </a:xfrm>
          </p:grpSpPr>
          <p:sp>
            <p:nvSpPr>
              <p:cNvPr id="4201" name="Google Shape;4201;p217"/>
              <p:cNvSpPr/>
              <p:nvPr/>
            </p:nvSpPr>
            <p:spPr>
              <a:xfrm>
                <a:off x="603599" y="2705575"/>
                <a:ext cx="760200" cy="760200"/>
              </a:xfrm>
              <a:prstGeom prst="ellipse">
                <a:avLst/>
              </a:pr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2" name="Google Shape;4202;p217"/>
              <p:cNvPicPr preferRelativeResize="0"/>
              <p:nvPr/>
            </p:nvPicPr>
            <p:blipFill>
              <a:blip r:embed="rId5">
                <a:alphaModFix/>
              </a:blip>
              <a:stretch>
                <a:fillRect/>
              </a:stretch>
            </p:blipFill>
            <p:spPr>
              <a:xfrm>
                <a:off x="668024" y="2896700"/>
                <a:ext cx="631351" cy="303551"/>
              </a:xfrm>
              <a:prstGeom prst="rect">
                <a:avLst/>
              </a:prstGeom>
              <a:noFill/>
              <a:ln>
                <a:noFill/>
              </a:ln>
            </p:spPr>
          </p:pic>
          <p:sp>
            <p:nvSpPr>
              <p:cNvPr id="4203" name="Google Shape;4203;p217"/>
              <p:cNvSpPr txBox="1"/>
              <p:nvPr/>
            </p:nvSpPr>
            <p:spPr>
              <a:xfrm>
                <a:off x="559941" y="3138178"/>
                <a:ext cx="847500" cy="180900"/>
              </a:xfrm>
              <a:prstGeom prst="rect">
                <a:avLst/>
              </a:prstGeom>
              <a:noFill/>
              <a:ln>
                <a:noFill/>
              </a:ln>
            </p:spPr>
            <p:txBody>
              <a:bodyPr anchorCtr="0" anchor="t" bIns="0" lIns="0" spcFirstLastPara="1" rIns="0" wrap="square" tIns="45700">
                <a:noAutofit/>
              </a:bodyPr>
              <a:lstStyle/>
              <a:p>
                <a:pPr indent="0" lvl="0" marL="0" rtl="0" algn="ctr">
                  <a:spcBef>
                    <a:spcPts val="0"/>
                  </a:spcBef>
                  <a:spcAft>
                    <a:spcPts val="0"/>
                  </a:spcAft>
                  <a:buClr>
                    <a:srgbClr val="000000"/>
                  </a:buClr>
                  <a:buSzPts val="1100"/>
                  <a:buFont typeface="Arial"/>
                  <a:buNone/>
                </a:pPr>
                <a:r>
                  <a:rPr lang="en" sz="1000">
                    <a:solidFill>
                      <a:srgbClr val="000000"/>
                    </a:solidFill>
                    <a:latin typeface="Roboto"/>
                    <a:ea typeface="Roboto"/>
                    <a:cs typeface="Roboto"/>
                    <a:sym typeface="Roboto"/>
                  </a:rPr>
                  <a:t>Key </a:t>
                </a:r>
                <a:r>
                  <a:rPr lang="en" sz="1000">
                    <a:latin typeface="Roboto"/>
                    <a:ea typeface="Roboto"/>
                    <a:cs typeface="Roboto"/>
                    <a:sym typeface="Roboto"/>
                  </a:rPr>
                  <a:t>6</a:t>
                </a:r>
                <a:endParaRPr sz="1000">
                  <a:solidFill>
                    <a:srgbClr val="000000"/>
                  </a:solidFill>
                  <a:latin typeface="Roboto"/>
                  <a:ea typeface="Roboto"/>
                  <a:cs typeface="Roboto"/>
                  <a:sym typeface="Roboto"/>
                </a:endParaRPr>
              </a:p>
              <a:p>
                <a:pPr indent="0" lvl="0" marL="0" rtl="0" algn="ctr">
                  <a:spcBef>
                    <a:spcPts val="0"/>
                  </a:spcBef>
                  <a:spcAft>
                    <a:spcPts val="0"/>
                  </a:spcAft>
                  <a:buNone/>
                </a:pPr>
                <a:r>
                  <a:t/>
                </a:r>
                <a:endParaRPr sz="1000"/>
              </a:p>
            </p:txBody>
          </p:sp>
        </p:grpSp>
        <p:grpSp>
          <p:nvGrpSpPr>
            <p:cNvPr id="4204" name="Google Shape;4204;p217"/>
            <p:cNvGrpSpPr/>
            <p:nvPr/>
          </p:nvGrpSpPr>
          <p:grpSpPr>
            <a:xfrm>
              <a:off x="6865337" y="3398450"/>
              <a:ext cx="594000" cy="892850"/>
              <a:chOff x="3316900" y="3398450"/>
              <a:chExt cx="594000" cy="892850"/>
            </a:xfrm>
          </p:grpSpPr>
          <p:pic>
            <p:nvPicPr>
              <p:cNvPr id="4205" name="Google Shape;4205;p217"/>
              <p:cNvPicPr preferRelativeResize="0"/>
              <p:nvPr/>
            </p:nvPicPr>
            <p:blipFill rotWithShape="1">
              <a:blip r:embed="rId7">
                <a:alphaModFix/>
              </a:blip>
              <a:srcRect b="61126" l="0" r="0" t="-3215"/>
              <a:stretch/>
            </p:blipFill>
            <p:spPr>
              <a:xfrm>
                <a:off x="3316900" y="3398450"/>
                <a:ext cx="594000" cy="828600"/>
              </a:xfrm>
              <a:prstGeom prst="rect">
                <a:avLst/>
              </a:prstGeom>
              <a:noFill/>
              <a:ln>
                <a:noFill/>
              </a:ln>
            </p:spPr>
          </p:pic>
          <p:sp>
            <p:nvSpPr>
              <p:cNvPr id="4206" name="Google Shape;4206;p217"/>
              <p:cNvSpPr/>
              <p:nvPr/>
            </p:nvSpPr>
            <p:spPr>
              <a:xfrm>
                <a:off x="3316900" y="4099900"/>
                <a:ext cx="594000" cy="191400"/>
              </a:xfrm>
              <a:prstGeom prst="roundRect">
                <a:avLst>
                  <a:gd fmla="val 16667" name="adj"/>
                </a:avLst>
              </a:prstGeom>
              <a:solidFill>
                <a:srgbClr val="A64D65"/>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Bob</a:t>
                </a:r>
                <a:endParaRPr sz="1000">
                  <a:solidFill>
                    <a:srgbClr val="FFFFFF"/>
                  </a:solidFill>
                  <a:latin typeface="Roboto"/>
                  <a:ea typeface="Roboto"/>
                  <a:cs typeface="Roboto"/>
                  <a:sym typeface="Roboto"/>
                </a:endParaRPr>
              </a:p>
            </p:txBody>
          </p:sp>
        </p:grpSp>
        <p:pic>
          <p:nvPicPr>
            <p:cNvPr id="4207" name="Google Shape;4207;p217"/>
            <p:cNvPicPr preferRelativeResize="0"/>
            <p:nvPr/>
          </p:nvPicPr>
          <p:blipFill rotWithShape="1">
            <a:blip r:embed="rId6">
              <a:alphaModFix/>
            </a:blip>
            <a:srcRect b="60737" l="-396" r="5932" t="-2510"/>
            <a:stretch/>
          </p:blipFill>
          <p:spPr>
            <a:xfrm>
              <a:off x="6865337" y="1813162"/>
              <a:ext cx="594000" cy="828600"/>
            </a:xfrm>
            <a:prstGeom prst="rect">
              <a:avLst/>
            </a:prstGeom>
            <a:noFill/>
            <a:ln>
              <a:noFill/>
            </a:ln>
          </p:spPr>
        </p:pic>
        <p:sp>
          <p:nvSpPr>
            <p:cNvPr id="4208" name="Google Shape;4208;p217"/>
            <p:cNvSpPr/>
            <p:nvPr/>
          </p:nvSpPr>
          <p:spPr>
            <a:xfrm>
              <a:off x="6865337" y="2514613"/>
              <a:ext cx="594000" cy="191400"/>
            </a:xfrm>
            <a:prstGeom prst="roundRect">
              <a:avLst>
                <a:gd fmla="val 16667" name="adj"/>
              </a:avLst>
            </a:prstGeom>
            <a:solidFill>
              <a:srgbClr val="B45F06"/>
            </a:solidFill>
            <a:ln>
              <a:noFill/>
            </a:ln>
          </p:spPr>
          <p:txBody>
            <a:bodyPr anchorCtr="0" anchor="ctr" bIns="0" lIns="0" spcFirstLastPara="1" rIns="0" wrap="square" tIns="91425">
              <a:noAutofit/>
            </a:bodyPr>
            <a:lstStyle/>
            <a:p>
              <a:pPr indent="0" lvl="0" marL="0" rtl="0" algn="ctr">
                <a:spcBef>
                  <a:spcPts val="0"/>
                </a:spcBef>
                <a:spcAft>
                  <a:spcPts val="800"/>
                </a:spcAft>
                <a:buClr>
                  <a:schemeClr val="dk1"/>
                </a:buClr>
                <a:buSzPts val="1100"/>
                <a:buFont typeface="Arial"/>
                <a:buNone/>
              </a:pPr>
              <a:r>
                <a:rPr b="1" lang="en" sz="1000">
                  <a:solidFill>
                    <a:srgbClr val="FFFFFF"/>
                  </a:solidFill>
                  <a:latin typeface="Roboto"/>
                  <a:ea typeface="Roboto"/>
                  <a:cs typeface="Roboto"/>
                  <a:sym typeface="Roboto"/>
                </a:rPr>
                <a:t>Tim</a:t>
              </a:r>
              <a:endParaRPr sz="1000">
                <a:solidFill>
                  <a:srgbClr val="FFFFFF"/>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